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03A-4E7E-4A8C-BDAC-DD90B2C50BB5}" type="datetimeFigureOut">
              <a:rPr lang="ko-KR" altLang="en-US" smtClean="0"/>
              <a:t>2021-05-07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600A-7C4E-44F0-B623-D9FB79EB8A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30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03A-4E7E-4A8C-BDAC-DD90B2C50BB5}" type="datetimeFigureOut">
              <a:rPr lang="ko-KR" altLang="en-US" smtClean="0"/>
              <a:t>2021-05-07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600A-7C4E-44F0-B623-D9FB79EB8A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23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03A-4E7E-4A8C-BDAC-DD90B2C50BB5}" type="datetimeFigureOut">
              <a:rPr lang="ko-KR" altLang="en-US" smtClean="0"/>
              <a:t>2021-05-07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600A-7C4E-44F0-B623-D9FB79EB8A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61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03A-4E7E-4A8C-BDAC-DD90B2C50BB5}" type="datetimeFigureOut">
              <a:rPr lang="ko-KR" altLang="en-US" smtClean="0"/>
              <a:t>2021-05-07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600A-7C4E-44F0-B623-D9FB79EB8A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34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03A-4E7E-4A8C-BDAC-DD90B2C50BB5}" type="datetimeFigureOut">
              <a:rPr lang="ko-KR" altLang="en-US" smtClean="0"/>
              <a:t>2021-05-07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600A-7C4E-44F0-B623-D9FB79EB8A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11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03A-4E7E-4A8C-BDAC-DD90B2C50BB5}" type="datetimeFigureOut">
              <a:rPr lang="ko-KR" altLang="en-US" smtClean="0"/>
              <a:t>2021-05-07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600A-7C4E-44F0-B623-D9FB79EB8A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73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03A-4E7E-4A8C-BDAC-DD90B2C50BB5}" type="datetimeFigureOut">
              <a:rPr lang="ko-KR" altLang="en-US" smtClean="0"/>
              <a:t>2021-05-07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600A-7C4E-44F0-B623-D9FB79EB8A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32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03A-4E7E-4A8C-BDAC-DD90B2C50BB5}" type="datetimeFigureOut">
              <a:rPr lang="ko-KR" altLang="en-US" smtClean="0"/>
              <a:t>2021-05-07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600A-7C4E-44F0-B623-D9FB79EB8A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59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03A-4E7E-4A8C-BDAC-DD90B2C50BB5}" type="datetimeFigureOut">
              <a:rPr lang="ko-KR" altLang="en-US" smtClean="0"/>
              <a:t>2021-05-07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600A-7C4E-44F0-B623-D9FB79EB8A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7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03A-4E7E-4A8C-BDAC-DD90B2C50BB5}" type="datetimeFigureOut">
              <a:rPr lang="ko-KR" altLang="en-US" smtClean="0"/>
              <a:t>2021-05-07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600A-7C4E-44F0-B623-D9FB79EB8A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63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03A-4E7E-4A8C-BDAC-DD90B2C50BB5}" type="datetimeFigureOut">
              <a:rPr lang="ko-KR" altLang="en-US" smtClean="0"/>
              <a:t>2021-05-07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600A-7C4E-44F0-B623-D9FB79EB8A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31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1203A-4E7E-4A8C-BDAC-DD90B2C50BB5}" type="datetimeFigureOut">
              <a:rPr lang="ko-KR" altLang="en-US" smtClean="0"/>
              <a:t>2021-05-07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5600A-7C4E-44F0-B623-D9FB79EB8A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48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전류 계측 선형회귀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013176"/>
            <a:ext cx="6400800" cy="1152128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과목명 </a:t>
            </a:r>
            <a:r>
              <a:rPr lang="en-US" altLang="ko-KR" sz="2000" dirty="0" smtClean="0">
                <a:solidFill>
                  <a:schemeClr val="tx1"/>
                </a:solidFill>
              </a:rPr>
              <a:t>: </a:t>
            </a:r>
            <a:r>
              <a:rPr lang="ko-KR" altLang="en-US" sz="2000" dirty="0" smtClean="0">
                <a:solidFill>
                  <a:schemeClr val="tx1"/>
                </a:solidFill>
              </a:rPr>
              <a:t>산업인공지능개론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ko-KR" altLang="en-US" sz="2000" dirty="0" smtClean="0">
                <a:solidFill>
                  <a:schemeClr val="tx1"/>
                </a:solidFill>
              </a:rPr>
              <a:t>학번 </a:t>
            </a:r>
            <a:r>
              <a:rPr lang="en-US" altLang="ko-KR" sz="2000" dirty="0" smtClean="0">
                <a:solidFill>
                  <a:schemeClr val="tx1"/>
                </a:solidFill>
              </a:rPr>
              <a:t>: 2020254007</a:t>
            </a:r>
          </a:p>
          <a:p>
            <a:r>
              <a:rPr lang="ko-KR" altLang="en-US" sz="2000" dirty="0" smtClean="0">
                <a:solidFill>
                  <a:schemeClr val="tx1"/>
                </a:solidFill>
              </a:rPr>
              <a:t>이름 </a:t>
            </a:r>
            <a:r>
              <a:rPr lang="en-US" altLang="ko-KR" sz="2000" dirty="0" smtClean="0">
                <a:solidFill>
                  <a:schemeClr val="tx1"/>
                </a:solidFill>
              </a:rPr>
              <a:t>: </a:t>
            </a:r>
            <a:r>
              <a:rPr lang="ko-KR" altLang="en-US" sz="2000" dirty="0" smtClean="0">
                <a:solidFill>
                  <a:schemeClr val="tx1"/>
                </a:solidFill>
              </a:rPr>
              <a:t>장민우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025" name="_x44503944" descr="EMB00004b8c03a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1968500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05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전류계측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전류를 계측 </a:t>
            </a:r>
            <a:r>
              <a:rPr lang="ko-KR" altLang="en-US" sz="1600" dirty="0" err="1" smtClean="0"/>
              <a:t>하기위해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0A</a:t>
            </a:r>
            <a:r>
              <a:rPr lang="ko-KR" altLang="en-US" sz="1600" dirty="0" err="1" smtClean="0"/>
              <a:t>일때의</a:t>
            </a:r>
            <a:r>
              <a:rPr lang="ko-KR" altLang="en-US" sz="1600" dirty="0" smtClean="0"/>
              <a:t> 값이 필요함</a:t>
            </a:r>
            <a:r>
              <a:rPr lang="en-US" altLang="ko-KR" sz="1600" dirty="0" smtClean="0"/>
              <a:t>(Reference)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-Read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16Bit ADC MCU</a:t>
            </a:r>
            <a:r>
              <a:rPr lang="ko-KR" altLang="en-US" sz="1600" dirty="0" smtClean="0"/>
              <a:t>를 사용함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- CH4</a:t>
            </a:r>
            <a:r>
              <a:rPr lang="ko-KR" altLang="en-US" sz="1600" dirty="0"/>
              <a:t>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Reference</a:t>
            </a:r>
            <a:r>
              <a:rPr lang="ko-KR" altLang="en-US" sz="1600" dirty="0" smtClean="0"/>
              <a:t>로 </a:t>
            </a:r>
            <a:r>
              <a:rPr lang="en-US" altLang="ko-KR" sz="1600" dirty="0" smtClean="0"/>
              <a:t>Reference </a:t>
            </a:r>
            <a:r>
              <a:rPr lang="ko-KR" altLang="en-US" sz="1600" dirty="0" smtClean="0"/>
              <a:t>기준으로 </a:t>
            </a:r>
            <a:r>
              <a:rPr lang="ko-KR" altLang="en-US" sz="1600" dirty="0" err="1" smtClean="0"/>
              <a:t>사인파를</a:t>
            </a:r>
            <a:r>
              <a:rPr lang="ko-KR" altLang="en-US" sz="1600" dirty="0" smtClean="0"/>
              <a:t> 그리는 </a:t>
            </a:r>
            <a:r>
              <a:rPr lang="ko-KR" altLang="en-US" sz="1600" dirty="0" err="1" smtClean="0"/>
              <a:t>전류값을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한주기</a:t>
            </a:r>
            <a:r>
              <a:rPr lang="en-US" altLang="ko-KR" sz="1600" dirty="0" smtClean="0"/>
              <a:t>(16.6ms)</a:t>
            </a:r>
            <a:r>
              <a:rPr lang="ko-KR" altLang="en-US" sz="1600" dirty="0" smtClean="0"/>
              <a:t>마다 포인트로 </a:t>
            </a:r>
            <a:r>
              <a:rPr lang="ko-KR" altLang="en-US" sz="1600" dirty="0" err="1" smtClean="0"/>
              <a:t>남겨놔야함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en-US" altLang="ko-KR" sz="1600" dirty="0" smtClean="0"/>
              <a:t>Ex) Reference : 34557 (3.3V</a:t>
            </a:r>
            <a:r>
              <a:rPr lang="ko-KR" altLang="en-US" sz="1600" dirty="0" smtClean="0"/>
              <a:t>의 </a:t>
            </a:r>
            <a:r>
              <a:rPr lang="ko-KR" altLang="en-US" sz="1600" dirty="0" err="1" smtClean="0"/>
              <a:t>중간값</a:t>
            </a:r>
            <a:r>
              <a:rPr lang="en-US" altLang="ko-KR" sz="1600" dirty="0" smtClean="0"/>
              <a:t>(1.65V)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ADC</a:t>
            </a:r>
            <a:r>
              <a:rPr lang="ko-KR" altLang="en-US" sz="1600" dirty="0" smtClean="0"/>
              <a:t>로 </a:t>
            </a:r>
            <a:r>
              <a:rPr lang="ko-KR" altLang="en-US" sz="1600" dirty="0" err="1" smtClean="0"/>
              <a:t>환산한값</a:t>
            </a:r>
            <a:r>
              <a:rPr lang="en-US" altLang="ko-KR" sz="1600" dirty="0" smtClean="0"/>
              <a:t>)</a:t>
            </a:r>
          </a:p>
          <a:p>
            <a:pPr marL="0" indent="0">
              <a:buNone/>
            </a:pPr>
            <a:r>
              <a:rPr lang="en-US" altLang="ko-KR" sz="1600" dirty="0" smtClean="0"/>
              <a:t>-    </a:t>
            </a:r>
            <a:r>
              <a:rPr lang="ko-KR" altLang="en-US" sz="1600" dirty="0" smtClean="0"/>
              <a:t>전류가 </a:t>
            </a:r>
            <a:r>
              <a:rPr lang="en-US" altLang="ko-KR" sz="1600" dirty="0" smtClean="0"/>
              <a:t>10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일 경우 </a:t>
            </a:r>
            <a:r>
              <a:rPr lang="en-US" altLang="ko-KR" sz="1600" dirty="0" smtClean="0"/>
              <a:t>Reference </a:t>
            </a:r>
            <a:r>
              <a:rPr lang="ko-KR" altLang="en-US" sz="1600" dirty="0" smtClean="0"/>
              <a:t>기준으로 </a:t>
            </a:r>
            <a:r>
              <a:rPr lang="ko-KR" altLang="en-US" sz="1600" dirty="0" err="1" smtClean="0"/>
              <a:t>한주기마다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절대값을 취하면 대략 </a:t>
            </a:r>
            <a:r>
              <a:rPr lang="en-US" altLang="ko-KR" sz="1600" dirty="0" smtClean="0"/>
              <a:t>285</a:t>
            </a:r>
            <a:r>
              <a:rPr lang="ko-KR" altLang="en-US" sz="1600" dirty="0" smtClean="0"/>
              <a:t>정도    의 값이 나옴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err="1" smtClean="0"/>
              <a:t>이런식으로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10~20A</a:t>
            </a:r>
            <a:r>
              <a:rPr lang="ko-KR" altLang="en-US" sz="1600" dirty="0" smtClean="0"/>
              <a:t>까지 </a:t>
            </a:r>
            <a:r>
              <a:rPr lang="ko-KR" altLang="en-US" sz="1600" dirty="0" err="1" smtClean="0"/>
              <a:t>측정할경우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CT</a:t>
            </a:r>
            <a:r>
              <a:rPr lang="ko-KR" altLang="en-US" sz="1600" dirty="0" smtClean="0"/>
              <a:t>의 </a:t>
            </a:r>
            <a:r>
              <a:rPr lang="ko-KR" altLang="en-US" sz="1600" dirty="0" err="1" smtClean="0"/>
              <a:t>선형성을</a:t>
            </a:r>
            <a:r>
              <a:rPr lang="ko-KR" altLang="en-US" sz="1600" dirty="0" smtClean="0"/>
              <a:t> 프로그램으로 확보해 전류 </a:t>
            </a:r>
            <a:r>
              <a:rPr lang="en-US" altLang="ko-KR" sz="1600" dirty="0" smtClean="0"/>
              <a:t>1</a:t>
            </a:r>
            <a:r>
              <a:rPr lang="ko-KR" altLang="en-US" sz="1600" dirty="0" err="1" smtClean="0"/>
              <a:t>차방정식에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ADC</a:t>
            </a:r>
            <a:r>
              <a:rPr lang="ko-KR" altLang="en-US" sz="1600" dirty="0" smtClean="0"/>
              <a:t>값을 대입해 전류를 구하는 방식으로 </a:t>
            </a:r>
            <a:r>
              <a:rPr lang="ko-KR" altLang="en-US" sz="1600" dirty="0" err="1" smtClean="0"/>
              <a:t>계측을함</a:t>
            </a:r>
            <a:endParaRPr lang="ko-KR" altLang="en-US" sz="1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3032168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018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66" y="1860029"/>
            <a:ext cx="165735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9512" y="1506270"/>
            <a:ext cx="547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-CSV </a:t>
            </a:r>
            <a:r>
              <a:rPr lang="ko-KR" altLang="en-US" sz="1600" dirty="0" smtClean="0"/>
              <a:t>파일로서 </a:t>
            </a:r>
            <a:r>
              <a:rPr lang="en-US" altLang="ko-KR" sz="1600" dirty="0" smtClean="0"/>
              <a:t>Current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Data</a:t>
            </a:r>
            <a:r>
              <a:rPr lang="ko-KR" altLang="en-US" sz="1600" dirty="0" smtClean="0"/>
              <a:t>가 들어있는 파일</a:t>
            </a:r>
            <a:endParaRPr lang="en-US" altLang="ko-KR" sz="1600" dirty="0" smtClean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전류계측</a:t>
            </a:r>
            <a:endParaRPr lang="ko-KR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231358" y="4510861"/>
            <a:ext cx="678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err="1" smtClean="0"/>
              <a:t>이런식으로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0.2A</a:t>
            </a:r>
            <a:r>
              <a:rPr lang="ko-KR" altLang="en-US" dirty="0" smtClean="0"/>
              <a:t>단위로 </a:t>
            </a:r>
            <a:r>
              <a:rPr lang="en-US" altLang="ko-KR" dirty="0" smtClean="0"/>
              <a:t>20A</a:t>
            </a:r>
            <a:r>
              <a:rPr lang="ko-KR" altLang="en-US" dirty="0" smtClean="0"/>
              <a:t>까지의 값들을 각 전류 별로 </a:t>
            </a:r>
            <a:r>
              <a:rPr lang="en-US" altLang="ko-KR" dirty="0" smtClean="0"/>
              <a:t>300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수집함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30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Python </a:t>
            </a:r>
            <a:r>
              <a:rPr lang="en-US" altLang="ko-KR" sz="3600" dirty="0" err="1" smtClean="0"/>
              <a:t>LinearRegression</a:t>
            </a:r>
            <a:endParaRPr lang="ko-KR" alt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38" b="53148"/>
          <a:stretch/>
        </p:blipFill>
        <p:spPr bwMode="auto">
          <a:xfrm>
            <a:off x="1" y="1226393"/>
            <a:ext cx="4658264" cy="258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1226393"/>
            <a:ext cx="3779912" cy="8344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 flipV="1">
            <a:off x="3779912" y="1643620"/>
            <a:ext cx="1512168" cy="1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92080" y="1226393"/>
            <a:ext cx="324036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err="1" smtClean="0"/>
              <a:t>머신러닝</a:t>
            </a:r>
            <a:r>
              <a:rPr lang="ko-KR" altLang="en-US" sz="1200" dirty="0" smtClean="0"/>
              <a:t> 라이브러리 </a:t>
            </a:r>
            <a:r>
              <a:rPr lang="ko-KR" altLang="en-US" sz="1200" dirty="0" err="1" smtClean="0"/>
              <a:t>싸이킷런</a:t>
            </a:r>
            <a:endParaRPr lang="en-US" altLang="ko-KR" sz="1200" dirty="0" smtClean="0"/>
          </a:p>
          <a:p>
            <a:r>
              <a:rPr lang="en-US" altLang="ko-KR" sz="1200" dirty="0" smtClean="0"/>
              <a:t>2.CSV </a:t>
            </a:r>
            <a:r>
              <a:rPr lang="ko-KR" altLang="en-US" sz="1200" dirty="0" smtClean="0"/>
              <a:t>데이터를 불러오는 </a:t>
            </a:r>
            <a:r>
              <a:rPr lang="en-US" altLang="ko-KR" sz="1200" dirty="0" smtClean="0"/>
              <a:t>pandas</a:t>
            </a:r>
          </a:p>
          <a:p>
            <a:r>
              <a:rPr lang="en-US" altLang="ko-KR" sz="1200" dirty="0" smtClean="0"/>
              <a:t>3.</a:t>
            </a:r>
            <a:r>
              <a:rPr lang="ko-KR" altLang="en-US" sz="1200" dirty="0" smtClean="0"/>
              <a:t>배열을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바꿀 때 필요한 </a:t>
            </a:r>
            <a:r>
              <a:rPr lang="en-US" altLang="ko-KR" sz="1200" dirty="0" err="1" smtClean="0"/>
              <a:t>numpy</a:t>
            </a:r>
            <a:endParaRPr lang="en-US" altLang="ko-KR" sz="1200" dirty="0" smtClean="0"/>
          </a:p>
          <a:p>
            <a:r>
              <a:rPr lang="en-US" altLang="ko-KR" sz="1200" dirty="0" smtClean="0"/>
              <a:t>4.</a:t>
            </a:r>
            <a:r>
              <a:rPr lang="ko-KR" altLang="en-US" sz="1200" dirty="0" smtClean="0"/>
              <a:t>시각화를 위한 </a:t>
            </a:r>
            <a:r>
              <a:rPr lang="en-US" altLang="ko-KR" sz="1200" dirty="0" err="1" smtClean="0"/>
              <a:t>matplotlib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1" y="2204864"/>
            <a:ext cx="3779912" cy="4172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3779913" y="2413477"/>
            <a:ext cx="1512168" cy="1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89359" y="2272580"/>
            <a:ext cx="3240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CSV </a:t>
            </a:r>
            <a:r>
              <a:rPr lang="ko-KR" altLang="en-US" sz="1200" dirty="0" smtClean="0"/>
              <a:t>파일 </a:t>
            </a:r>
            <a:r>
              <a:rPr lang="en-US" altLang="ko-KR" sz="1200" dirty="0" smtClean="0"/>
              <a:t>Read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" y="2780928"/>
            <a:ext cx="3779912" cy="4384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3803523" y="2995376"/>
            <a:ext cx="1512168" cy="1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15691" y="2856876"/>
            <a:ext cx="321674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X</a:t>
            </a:r>
            <a:r>
              <a:rPr lang="ko-KR" altLang="en-US" sz="1200" dirty="0" smtClean="0"/>
              <a:t>축</a:t>
            </a:r>
            <a:r>
              <a:rPr lang="en-US" altLang="ko-KR" sz="1200" dirty="0" smtClean="0"/>
              <a:t>, Y</a:t>
            </a:r>
            <a:r>
              <a:rPr lang="ko-KR" altLang="en-US" sz="1200" dirty="0" smtClean="0"/>
              <a:t>축 결정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0" y="3371813"/>
            <a:ext cx="3779912" cy="4384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3803523" y="3591055"/>
            <a:ext cx="1512168" cy="1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18600" y="3452556"/>
            <a:ext cx="321674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Matplotlib</a:t>
            </a:r>
            <a:r>
              <a:rPr lang="ko-KR" altLang="en-US" sz="1200" dirty="0" smtClean="0"/>
              <a:t>로 시각화</a:t>
            </a:r>
            <a:endParaRPr lang="ko-KR" altLang="en-US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14516"/>
            <a:ext cx="3188000" cy="2438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99592" y="6237312"/>
            <a:ext cx="32167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0070C0"/>
                </a:solidFill>
              </a:rPr>
              <a:t>Matplotlib</a:t>
            </a:r>
            <a:r>
              <a:rPr lang="ko-KR" altLang="en-US" sz="1200" dirty="0" smtClean="0">
                <a:solidFill>
                  <a:srgbClr val="0070C0"/>
                </a:solidFill>
              </a:rPr>
              <a:t>로 시각화한 </a:t>
            </a:r>
            <a:r>
              <a:rPr lang="en-US" altLang="ko-KR" sz="1200" dirty="0" smtClean="0">
                <a:solidFill>
                  <a:srgbClr val="0070C0"/>
                </a:solidFill>
              </a:rPr>
              <a:t>10~20A</a:t>
            </a:r>
            <a:r>
              <a:rPr lang="ko-KR" altLang="en-US" sz="1200" dirty="0" smtClean="0">
                <a:solidFill>
                  <a:srgbClr val="0070C0"/>
                </a:solidFill>
              </a:rPr>
              <a:t>까지의 전류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69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60938"/>
          <a:stretch/>
        </p:blipFill>
        <p:spPr bwMode="auto">
          <a:xfrm>
            <a:off x="35496" y="1196752"/>
            <a:ext cx="4658264" cy="275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Python </a:t>
            </a:r>
            <a:r>
              <a:rPr lang="en-US" altLang="ko-KR" sz="3600" dirty="0" err="1" smtClean="0"/>
              <a:t>LinearRegression</a:t>
            </a:r>
            <a:endParaRPr lang="ko-KR" altLang="en-US" sz="3600" dirty="0"/>
          </a:p>
        </p:txBody>
      </p:sp>
      <p:sp>
        <p:nvSpPr>
          <p:cNvPr id="8" name="직사각형 7"/>
          <p:cNvSpPr/>
          <p:nvPr/>
        </p:nvSpPr>
        <p:spPr>
          <a:xfrm>
            <a:off x="0" y="1226393"/>
            <a:ext cx="3779912" cy="4172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92080" y="1181955"/>
            <a:ext cx="324036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X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차원 </a:t>
            </a:r>
            <a:r>
              <a:rPr lang="en-US" altLang="ko-KR" sz="1200" dirty="0" smtClean="0"/>
              <a:t>Array</a:t>
            </a:r>
            <a:r>
              <a:rPr lang="ko-KR" altLang="en-US" sz="1200" dirty="0" smtClean="0"/>
              <a:t>형태여야 하기 때문에 </a:t>
            </a: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values.reshap</a:t>
            </a:r>
            <a:r>
              <a:rPr lang="en-US" altLang="ko-KR" sz="1200" dirty="0" smtClean="0"/>
              <a:t>(-1,1)</a:t>
            </a:r>
            <a:r>
              <a:rPr lang="ko-KR" altLang="en-US" sz="1200" dirty="0" smtClean="0"/>
              <a:t>을 해줌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3779912" y="1435006"/>
            <a:ext cx="1512168" cy="1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7704" y="1797746"/>
            <a:ext cx="3779912" cy="4172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800976" y="1989252"/>
            <a:ext cx="1512168" cy="1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92080" y="1850752"/>
            <a:ext cx="3240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Data</a:t>
            </a:r>
            <a:r>
              <a:rPr lang="ko-KR" altLang="en-US" sz="1200" dirty="0" smtClean="0"/>
              <a:t>의 기울기와 절편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35496" y="2420888"/>
            <a:ext cx="4248472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4283968" y="2744923"/>
            <a:ext cx="1029176" cy="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30948" y="2606425"/>
            <a:ext cx="3240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Data</a:t>
            </a:r>
            <a:r>
              <a:rPr lang="ko-KR" altLang="en-US" sz="1200" dirty="0" smtClean="0"/>
              <a:t>의 선형회귀 시각화</a:t>
            </a:r>
            <a:endParaRPr lang="ko-KR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993" y="2184971"/>
            <a:ext cx="13430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753" y="2924944"/>
            <a:ext cx="2945507" cy="2143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8283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선형회귀를 이용한 전류계측의 목적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- </a:t>
            </a:r>
            <a:r>
              <a:rPr lang="en-US" altLang="ko-KR" sz="1800" dirty="0" err="1" smtClean="0"/>
              <a:t>LinearRegression</a:t>
            </a:r>
            <a:r>
              <a:rPr lang="ko-KR" altLang="en-US" sz="1800" dirty="0" smtClean="0"/>
              <a:t>를 이용하여 </a:t>
            </a:r>
            <a:r>
              <a:rPr lang="en-US" altLang="ko-KR" sz="1800" dirty="0" smtClean="0"/>
              <a:t>1</a:t>
            </a:r>
            <a:r>
              <a:rPr lang="ko-KR" altLang="en-US" sz="1800" dirty="0" err="1" smtClean="0"/>
              <a:t>차함수를</a:t>
            </a:r>
            <a:r>
              <a:rPr lang="ko-KR" altLang="en-US" sz="1800" dirty="0" smtClean="0"/>
              <a:t> 만들어 </a:t>
            </a:r>
            <a:r>
              <a:rPr lang="ko-KR" altLang="en-US" sz="1800" dirty="0" err="1" smtClean="0"/>
              <a:t>전류값을</a:t>
            </a:r>
            <a:r>
              <a:rPr lang="ko-KR" altLang="en-US" sz="1800" dirty="0" smtClean="0"/>
              <a:t> 구하기 위함  </a:t>
            </a:r>
            <a:r>
              <a:rPr lang="en-US" altLang="ko-KR" sz="1800" dirty="0" smtClean="0"/>
              <a:t>y=18.49150679x+97.55805</a:t>
            </a:r>
          </a:p>
          <a:p>
            <a:pPr marL="0" indent="0">
              <a:buNone/>
            </a:pPr>
            <a:r>
              <a:rPr lang="ko-KR" altLang="en-US" sz="1800" dirty="0" smtClean="0"/>
              <a:t>    여기서 </a:t>
            </a:r>
            <a:r>
              <a:rPr lang="en-US" altLang="ko-KR" sz="1800" dirty="0" smtClean="0"/>
              <a:t>y</a:t>
            </a:r>
            <a:r>
              <a:rPr lang="ko-KR" altLang="en-US" sz="1800" dirty="0" smtClean="0"/>
              <a:t>는 </a:t>
            </a:r>
            <a:r>
              <a:rPr lang="ko-KR" altLang="en-US" sz="1800" dirty="0" err="1" smtClean="0"/>
              <a:t>전류값에</a:t>
            </a:r>
            <a:r>
              <a:rPr lang="ko-KR" altLang="en-US" sz="1800" dirty="0" smtClean="0"/>
              <a:t> 해당하고 </a:t>
            </a:r>
            <a:r>
              <a:rPr lang="en-US" altLang="ko-KR" sz="1800" dirty="0" smtClean="0"/>
              <a:t>x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ADC</a:t>
            </a:r>
            <a:r>
              <a:rPr lang="ko-KR" altLang="en-US" sz="1800" dirty="0" smtClean="0"/>
              <a:t>의 </a:t>
            </a:r>
            <a:r>
              <a:rPr lang="ko-KR" altLang="en-US" sz="1800" dirty="0" err="1" smtClean="0"/>
              <a:t>환산값이</a:t>
            </a:r>
            <a:r>
              <a:rPr lang="ko-KR" altLang="en-US" sz="1800" dirty="0" smtClean="0"/>
              <a:t> 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- 13A</a:t>
            </a:r>
            <a:r>
              <a:rPr lang="ko-KR" altLang="en-US" sz="1800" dirty="0" err="1" smtClean="0"/>
              <a:t>일때의</a:t>
            </a:r>
            <a:r>
              <a:rPr lang="ko-KR" altLang="en-US" sz="1800" dirty="0" smtClean="0"/>
              <a:t> 전류의 </a:t>
            </a:r>
            <a:r>
              <a:rPr lang="en-US" altLang="ko-KR" sz="1800" dirty="0" smtClean="0"/>
              <a:t>ADC</a:t>
            </a:r>
            <a:r>
              <a:rPr lang="ko-KR" altLang="en-US" sz="1800" dirty="0" smtClean="0"/>
              <a:t>의 </a:t>
            </a:r>
            <a:r>
              <a:rPr lang="ko-KR" altLang="en-US" sz="1800" dirty="0" err="1" smtClean="0"/>
              <a:t>환산값은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337.94764002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ko-KR" altLang="en-US" sz="1800" dirty="0" err="1" smtClean="0"/>
              <a:t>이런식으로</a:t>
            </a:r>
            <a:r>
              <a:rPr lang="ko-KR" altLang="en-US" sz="1800" dirty="0" smtClean="0"/>
              <a:t> 전류의 </a:t>
            </a:r>
            <a:r>
              <a:rPr lang="en-US" altLang="ko-KR" sz="1800" dirty="0" smtClean="0"/>
              <a:t>ADC</a:t>
            </a:r>
            <a:r>
              <a:rPr lang="ko-KR" altLang="en-US" sz="1800" dirty="0" smtClean="0"/>
              <a:t>의 값을 최종으로 구한 </a:t>
            </a:r>
            <a:r>
              <a:rPr lang="en-US" altLang="ko-KR" sz="1800" dirty="0" smtClean="0"/>
              <a:t>1</a:t>
            </a:r>
            <a:r>
              <a:rPr lang="ko-KR" altLang="en-US" sz="1800" dirty="0" err="1" smtClean="0"/>
              <a:t>차함수에</a:t>
            </a:r>
            <a:r>
              <a:rPr lang="ko-KR" altLang="en-US" sz="1800" dirty="0" smtClean="0"/>
              <a:t> 넣어 전류를 </a:t>
            </a:r>
            <a:r>
              <a:rPr lang="ko-KR" altLang="en-US" sz="1800" dirty="0" err="1" smtClean="0"/>
              <a:t>구하게된다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*</a:t>
            </a:r>
            <a:r>
              <a:rPr lang="ko-KR" altLang="en-US" sz="1800" dirty="0" smtClean="0">
                <a:solidFill>
                  <a:srgbClr val="FF0000"/>
                </a:solidFill>
              </a:rPr>
              <a:t>선형 회귀를 이용한 목적은 </a:t>
            </a:r>
            <a:r>
              <a:rPr lang="en-US" altLang="ko-KR" sz="1800" dirty="0" smtClean="0">
                <a:solidFill>
                  <a:srgbClr val="FF0000"/>
                </a:solidFill>
              </a:rPr>
              <a:t>CT(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Currnet</a:t>
            </a:r>
            <a:r>
              <a:rPr lang="en-US" altLang="ko-KR" sz="1800" dirty="0" smtClean="0">
                <a:solidFill>
                  <a:srgbClr val="FF0000"/>
                </a:solidFill>
              </a:rPr>
              <a:t> 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TransFormer</a:t>
            </a:r>
            <a:r>
              <a:rPr lang="en-US" altLang="ko-KR" sz="1800" dirty="0" smtClean="0">
                <a:solidFill>
                  <a:srgbClr val="FF0000"/>
                </a:solidFill>
              </a:rPr>
              <a:t>)</a:t>
            </a:r>
            <a:r>
              <a:rPr lang="ko-KR" altLang="en-US" sz="1800" dirty="0" smtClean="0">
                <a:solidFill>
                  <a:srgbClr val="FF0000"/>
                </a:solidFill>
              </a:rPr>
              <a:t>의 </a:t>
            </a:r>
            <a:r>
              <a:rPr lang="en-US" altLang="ko-KR" sz="1800" dirty="0" smtClean="0">
                <a:solidFill>
                  <a:srgbClr val="FF0000"/>
                </a:solidFill>
              </a:rPr>
              <a:t>Linear</a:t>
            </a:r>
            <a:r>
              <a:rPr lang="ko-KR" altLang="en-US" sz="1800" dirty="0" smtClean="0">
                <a:solidFill>
                  <a:srgbClr val="FF0000"/>
                </a:solidFill>
              </a:rPr>
              <a:t>가 일정하지 않기 때문에 최대한 중앙값에 해당하는 </a:t>
            </a:r>
            <a:r>
              <a:rPr lang="en-US" altLang="ko-KR" sz="1800" dirty="0" smtClean="0">
                <a:solidFill>
                  <a:srgbClr val="FF0000"/>
                </a:solidFill>
              </a:rPr>
              <a:t>1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차함수를</a:t>
            </a:r>
            <a:r>
              <a:rPr lang="ko-KR" altLang="en-US" sz="1800" dirty="0" smtClean="0">
                <a:solidFill>
                  <a:srgbClr val="FF0000"/>
                </a:solidFill>
              </a:rPr>
              <a:t> 구해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전류값을</a:t>
            </a:r>
            <a:r>
              <a:rPr lang="ko-KR" altLang="en-US" sz="1800" dirty="0" smtClean="0">
                <a:solidFill>
                  <a:srgbClr val="FF0000"/>
                </a:solidFill>
              </a:rPr>
              <a:t> 대입하여 전류 계측의 오차를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줄이기위해</a:t>
            </a:r>
            <a:r>
              <a:rPr lang="ko-KR" altLang="en-US" sz="1800" dirty="0" smtClean="0">
                <a:solidFill>
                  <a:srgbClr val="FF0000"/>
                </a:solidFill>
              </a:rPr>
              <a:t> 사용하게 되었다</a:t>
            </a:r>
            <a:r>
              <a:rPr lang="en-US" altLang="ko-KR" sz="1800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26670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924944"/>
            <a:ext cx="120015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036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272</Words>
  <Application>Microsoft Office PowerPoint</Application>
  <PresentationFormat>화면 슬라이드 쇼(4:3)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전류 계측 선형회귀</vt:lpstr>
      <vt:lpstr>전류계측</vt:lpstr>
      <vt:lpstr>전류계측</vt:lpstr>
      <vt:lpstr>Python LinearRegression</vt:lpstr>
      <vt:lpstr>Python LinearRegression</vt:lpstr>
      <vt:lpstr>선형회귀를 이용한 전류계측의 목적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Durable-Rules</dc:title>
  <dc:creator>Windows 사용자</dc:creator>
  <cp:lastModifiedBy>Windows 사용자</cp:lastModifiedBy>
  <cp:revision>14</cp:revision>
  <dcterms:created xsi:type="dcterms:W3CDTF">2021-04-01T00:28:22Z</dcterms:created>
  <dcterms:modified xsi:type="dcterms:W3CDTF">2021-05-07T02:47:26Z</dcterms:modified>
</cp:coreProperties>
</file>