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HandMade" pitchFamily="2" charset="-78"/>
      <p:regular r:id="rId13"/>
    </p:embeddedFont>
    <p:embeddedFont>
      <p:font typeface="HandMade Bold" pitchFamily="2" charset="-78"/>
      <p:regular r:id="rId14"/>
    </p:embeddedFont>
    <p:embeddedFont>
      <p:font typeface="Le Petit Cochon" pitchFamily="2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font" Target="fonts/font1.fntdata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font" Target="fonts/font3.fntdata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font" Target="fonts/font2.fntdata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4.svg" /><Relationship Id="rId4" Type="http://schemas.openxmlformats.org/officeDocument/2006/relationships/image" Target="../media/image3.png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 /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4.svg" /><Relationship Id="rId5" Type="http://schemas.openxmlformats.org/officeDocument/2006/relationships/image" Target="../media/image3.png" /><Relationship Id="rId4" Type="http://schemas.openxmlformats.org/officeDocument/2006/relationships/image" Target="../media/image16.jpe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4.svg" /><Relationship Id="rId4" Type="http://schemas.openxmlformats.org/officeDocument/2006/relationships/image" Target="../media/image3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8.svg" /><Relationship Id="rId4" Type="http://schemas.openxmlformats.org/officeDocument/2006/relationships/image" Target="../media/image7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2.svg" /><Relationship Id="rId4" Type="http://schemas.openxmlformats.org/officeDocument/2006/relationships/image" Target="../media/image1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2.svg" /><Relationship Id="rId4" Type="http://schemas.openxmlformats.org/officeDocument/2006/relationships/image" Target="../media/image1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 /><Relationship Id="rId7" Type="http://schemas.openxmlformats.org/officeDocument/2006/relationships/image" Target="../media/image4.sv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3.png" /><Relationship Id="rId5" Type="http://schemas.openxmlformats.org/officeDocument/2006/relationships/image" Target="../media/image6.svg" /><Relationship Id="rId4" Type="http://schemas.openxmlformats.org/officeDocument/2006/relationships/image" Target="../media/image5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1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8135490" y="7541817"/>
            <a:ext cx="12283298" cy="5881120"/>
          </a:xfrm>
          <a:custGeom>
            <a:avLst/>
            <a:gdLst/>
            <a:ahLst/>
            <a:cxnLst/>
            <a:rect l="l" t="t" r="r" b="b"/>
            <a:pathLst>
              <a:path w="12283298" h="5881120">
                <a:moveTo>
                  <a:pt x="0" y="0"/>
                </a:moveTo>
                <a:lnTo>
                  <a:pt x="12283298" y="0"/>
                </a:lnTo>
                <a:lnTo>
                  <a:pt x="12283298" y="5881120"/>
                </a:lnTo>
                <a:lnTo>
                  <a:pt x="0" y="5881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99290"/>
            </a:stretch>
          </a:blipFill>
        </p:spPr>
      </p:sp>
      <p:sp>
        <p:nvSpPr>
          <p:cNvPr id="3" name="Freeform 3"/>
          <p:cNvSpPr/>
          <p:nvPr/>
        </p:nvSpPr>
        <p:spPr>
          <a:xfrm rot="-7350403">
            <a:off x="10973171" y="6542158"/>
            <a:ext cx="9304626" cy="9441964"/>
          </a:xfrm>
          <a:custGeom>
            <a:avLst/>
            <a:gdLst/>
            <a:ahLst/>
            <a:cxnLst/>
            <a:rect l="l" t="t" r="r" b="b"/>
            <a:pathLst>
              <a:path w="9304626" h="9441964">
                <a:moveTo>
                  <a:pt x="0" y="0"/>
                </a:moveTo>
                <a:lnTo>
                  <a:pt x="9304626" y="0"/>
                </a:lnTo>
                <a:lnTo>
                  <a:pt x="9304626" y="9441964"/>
                </a:lnTo>
                <a:lnTo>
                  <a:pt x="0" y="94419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480397" y="6388053"/>
            <a:ext cx="13327206" cy="1228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3999" spc="619">
                <a:solidFill>
                  <a:srgbClr val="272665"/>
                </a:solidFill>
                <a:latin typeface="HandMade"/>
                <a:ea typeface="HandMade"/>
                <a:cs typeface="HandMade"/>
                <a:sym typeface="HandMade"/>
              </a:rPr>
              <a:t>Sistema para controle, organização e eficiência no suporte</a:t>
            </a:r>
          </a:p>
          <a:p>
            <a:pPr marL="0" lvl="0" indent="0" algn="ctr">
              <a:lnSpc>
                <a:spcPts val="3079"/>
              </a:lnSpc>
              <a:spcBef>
                <a:spcPct val="0"/>
              </a:spcBef>
            </a:pPr>
            <a:endParaRPr lang="en-US" sz="3999" spc="619">
              <a:solidFill>
                <a:srgbClr val="272665"/>
              </a:solidFill>
              <a:latin typeface="HandMade"/>
              <a:ea typeface="HandMade"/>
              <a:cs typeface="HandMade"/>
              <a:sym typeface="HandMade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8700" y="4809572"/>
            <a:ext cx="16230600" cy="2307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74"/>
              </a:lnSpc>
            </a:pPr>
            <a:r>
              <a:rPr lang="en-US" sz="9243">
                <a:solidFill>
                  <a:srgbClr val="272665"/>
                </a:solidFill>
                <a:latin typeface="Le Petit Cochon"/>
                <a:ea typeface="Le Petit Cochon"/>
                <a:cs typeface="Le Petit Cochon"/>
                <a:sym typeface="Le Petit Cochon"/>
              </a:rPr>
              <a:t>Gestão de Incidentes de TI</a:t>
            </a:r>
          </a:p>
          <a:p>
            <a:pPr algn="ctr">
              <a:lnSpc>
                <a:spcPts val="8874"/>
              </a:lnSpc>
            </a:pPr>
            <a:endParaRPr lang="en-US" sz="9243">
              <a:solidFill>
                <a:srgbClr val="272665"/>
              </a:solidFill>
              <a:latin typeface="Le Petit Cochon"/>
              <a:ea typeface="Le Petit Cochon"/>
              <a:cs typeface="Le Petit Cochon"/>
              <a:sym typeface="Le Petit Cochon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-1819410" y="-1473838"/>
            <a:ext cx="11711813" cy="4895531"/>
          </a:xfrm>
          <a:custGeom>
            <a:avLst/>
            <a:gdLst/>
            <a:ahLst/>
            <a:cxnLst/>
            <a:rect l="l" t="t" r="r" b="b"/>
            <a:pathLst>
              <a:path w="11711813" h="4895531">
                <a:moveTo>
                  <a:pt x="0" y="0"/>
                </a:moveTo>
                <a:lnTo>
                  <a:pt x="11711812" y="0"/>
                </a:lnTo>
                <a:lnTo>
                  <a:pt x="11711812" y="4895531"/>
                </a:lnTo>
                <a:lnTo>
                  <a:pt x="0" y="48955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28273"/>
            </a:stretch>
          </a:blipFill>
        </p:spPr>
      </p:sp>
      <p:sp>
        <p:nvSpPr>
          <p:cNvPr id="7" name="Freeform 7"/>
          <p:cNvSpPr/>
          <p:nvPr/>
        </p:nvSpPr>
        <p:spPr>
          <a:xfrm rot="-6765761">
            <a:off x="-3361397" y="-4983583"/>
            <a:ext cx="9304626" cy="9441964"/>
          </a:xfrm>
          <a:custGeom>
            <a:avLst/>
            <a:gdLst/>
            <a:ahLst/>
            <a:cxnLst/>
            <a:rect l="l" t="t" r="r" b="b"/>
            <a:pathLst>
              <a:path w="9304626" h="9441964">
                <a:moveTo>
                  <a:pt x="0" y="0"/>
                </a:moveTo>
                <a:lnTo>
                  <a:pt x="9304626" y="0"/>
                </a:lnTo>
                <a:lnTo>
                  <a:pt x="9304626" y="9441964"/>
                </a:lnTo>
                <a:lnTo>
                  <a:pt x="0" y="94419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1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643199" y="5034452"/>
            <a:ext cx="3616003" cy="3460515"/>
            <a:chOff x="0" y="0"/>
            <a:chExt cx="6350000" cy="6076950"/>
          </a:xfrm>
        </p:grpSpPr>
        <p:sp>
          <p:nvSpPr>
            <p:cNvPr id="3" name="Freeform 3"/>
            <p:cNvSpPr/>
            <p:nvPr/>
          </p:nvSpPr>
          <p:spPr>
            <a:xfrm>
              <a:off x="-15240" y="0"/>
              <a:ext cx="6366510" cy="6074410"/>
            </a:xfrm>
            <a:custGeom>
              <a:avLst/>
              <a:gdLst/>
              <a:ahLst/>
              <a:cxnLst/>
              <a:rect l="l" t="t" r="r" b="b"/>
              <a:pathLst>
                <a:path w="6366510" h="6074410">
                  <a:moveTo>
                    <a:pt x="5885180" y="2288540"/>
                  </a:moveTo>
                  <a:cubicBezTo>
                    <a:pt x="5925820" y="2203450"/>
                    <a:pt x="5943600" y="2160270"/>
                    <a:pt x="5975350" y="2053590"/>
                  </a:cubicBezTo>
                  <a:cubicBezTo>
                    <a:pt x="5980430" y="1998980"/>
                    <a:pt x="6007100" y="1753870"/>
                    <a:pt x="5994400" y="1705610"/>
                  </a:cubicBezTo>
                  <a:cubicBezTo>
                    <a:pt x="5981700" y="1657350"/>
                    <a:pt x="5833110" y="1443990"/>
                    <a:pt x="5772150" y="1398270"/>
                  </a:cubicBezTo>
                  <a:cubicBezTo>
                    <a:pt x="5711190" y="1352550"/>
                    <a:pt x="5367020" y="1262380"/>
                    <a:pt x="5367020" y="1262380"/>
                  </a:cubicBezTo>
                  <a:cubicBezTo>
                    <a:pt x="5367020" y="1262380"/>
                    <a:pt x="5431790" y="1141730"/>
                    <a:pt x="5436870" y="1093470"/>
                  </a:cubicBezTo>
                  <a:cubicBezTo>
                    <a:pt x="5441950" y="1045210"/>
                    <a:pt x="5477510" y="812800"/>
                    <a:pt x="5422900" y="746760"/>
                  </a:cubicBezTo>
                  <a:cubicBezTo>
                    <a:pt x="5368290" y="680720"/>
                    <a:pt x="5151120" y="589280"/>
                    <a:pt x="5109210" y="588010"/>
                  </a:cubicBezTo>
                  <a:cubicBezTo>
                    <a:pt x="5067300" y="586740"/>
                    <a:pt x="4732020" y="665480"/>
                    <a:pt x="4695190" y="687070"/>
                  </a:cubicBezTo>
                  <a:cubicBezTo>
                    <a:pt x="4659630" y="708660"/>
                    <a:pt x="4127500" y="1027430"/>
                    <a:pt x="4043680" y="1104900"/>
                  </a:cubicBezTo>
                  <a:cubicBezTo>
                    <a:pt x="3959860" y="1182370"/>
                    <a:pt x="3670300" y="1461770"/>
                    <a:pt x="3489960" y="1661160"/>
                  </a:cubicBezTo>
                  <a:cubicBezTo>
                    <a:pt x="3487420" y="1474470"/>
                    <a:pt x="3474720" y="1243330"/>
                    <a:pt x="3473450" y="1160780"/>
                  </a:cubicBezTo>
                  <a:cubicBezTo>
                    <a:pt x="3472180" y="1078230"/>
                    <a:pt x="3357880" y="697230"/>
                    <a:pt x="3342640" y="638810"/>
                  </a:cubicBezTo>
                  <a:cubicBezTo>
                    <a:pt x="3327400" y="580390"/>
                    <a:pt x="3107690" y="213360"/>
                    <a:pt x="3049270" y="148590"/>
                  </a:cubicBezTo>
                  <a:cubicBezTo>
                    <a:pt x="2990850" y="83820"/>
                    <a:pt x="2748280" y="0"/>
                    <a:pt x="2677160" y="0"/>
                  </a:cubicBezTo>
                  <a:cubicBezTo>
                    <a:pt x="2606040" y="0"/>
                    <a:pt x="2386330" y="114300"/>
                    <a:pt x="2368550" y="157480"/>
                  </a:cubicBezTo>
                  <a:cubicBezTo>
                    <a:pt x="2350770" y="200660"/>
                    <a:pt x="2313940" y="302260"/>
                    <a:pt x="2282190" y="459740"/>
                  </a:cubicBezTo>
                  <a:cubicBezTo>
                    <a:pt x="2136140" y="416560"/>
                    <a:pt x="1969770" y="392430"/>
                    <a:pt x="1939290" y="407670"/>
                  </a:cubicBezTo>
                  <a:cubicBezTo>
                    <a:pt x="1908810" y="422910"/>
                    <a:pt x="1670050" y="615950"/>
                    <a:pt x="1639570" y="660400"/>
                  </a:cubicBezTo>
                  <a:cubicBezTo>
                    <a:pt x="1609090" y="704850"/>
                    <a:pt x="1468120" y="1049020"/>
                    <a:pt x="1468120" y="1049020"/>
                  </a:cubicBezTo>
                  <a:cubicBezTo>
                    <a:pt x="1468120" y="1049020"/>
                    <a:pt x="1189990" y="828040"/>
                    <a:pt x="1132840" y="836930"/>
                  </a:cubicBezTo>
                  <a:cubicBezTo>
                    <a:pt x="1049020" y="849630"/>
                    <a:pt x="732790" y="1201420"/>
                    <a:pt x="716280" y="1268730"/>
                  </a:cubicBezTo>
                  <a:cubicBezTo>
                    <a:pt x="699770" y="1336040"/>
                    <a:pt x="628650" y="1611630"/>
                    <a:pt x="637540" y="1672590"/>
                  </a:cubicBezTo>
                  <a:cubicBezTo>
                    <a:pt x="646430" y="1733550"/>
                    <a:pt x="861060" y="2000250"/>
                    <a:pt x="913130" y="2059940"/>
                  </a:cubicBezTo>
                  <a:cubicBezTo>
                    <a:pt x="965200" y="2119630"/>
                    <a:pt x="1363980" y="2397760"/>
                    <a:pt x="1363980" y="2397760"/>
                  </a:cubicBezTo>
                  <a:cubicBezTo>
                    <a:pt x="1363980" y="2397760"/>
                    <a:pt x="1539240" y="2542540"/>
                    <a:pt x="1621790" y="2628900"/>
                  </a:cubicBezTo>
                  <a:cubicBezTo>
                    <a:pt x="1511300" y="2687320"/>
                    <a:pt x="1367790" y="2725420"/>
                    <a:pt x="1223010" y="2767330"/>
                  </a:cubicBezTo>
                  <a:cubicBezTo>
                    <a:pt x="924560" y="2852420"/>
                    <a:pt x="617220" y="2918460"/>
                    <a:pt x="563880" y="2946400"/>
                  </a:cubicBezTo>
                  <a:cubicBezTo>
                    <a:pt x="483870" y="2988310"/>
                    <a:pt x="172720" y="3175000"/>
                    <a:pt x="148590" y="3225800"/>
                  </a:cubicBezTo>
                  <a:cubicBezTo>
                    <a:pt x="125730" y="3275330"/>
                    <a:pt x="0" y="3619500"/>
                    <a:pt x="13970" y="3669030"/>
                  </a:cubicBezTo>
                  <a:cubicBezTo>
                    <a:pt x="27940" y="3718560"/>
                    <a:pt x="175260" y="3914140"/>
                    <a:pt x="214630" y="3933190"/>
                  </a:cubicBezTo>
                  <a:cubicBezTo>
                    <a:pt x="254000" y="3952240"/>
                    <a:pt x="367030" y="3966210"/>
                    <a:pt x="461010" y="3992880"/>
                  </a:cubicBezTo>
                  <a:cubicBezTo>
                    <a:pt x="425450" y="4183380"/>
                    <a:pt x="361950" y="4354830"/>
                    <a:pt x="379730" y="4415790"/>
                  </a:cubicBezTo>
                  <a:cubicBezTo>
                    <a:pt x="397510" y="4476750"/>
                    <a:pt x="439420" y="4640580"/>
                    <a:pt x="482600" y="4674870"/>
                  </a:cubicBezTo>
                  <a:cubicBezTo>
                    <a:pt x="525780" y="4709160"/>
                    <a:pt x="666750" y="4763770"/>
                    <a:pt x="725170" y="4780280"/>
                  </a:cubicBezTo>
                  <a:cubicBezTo>
                    <a:pt x="782320" y="4796790"/>
                    <a:pt x="1051560" y="4805680"/>
                    <a:pt x="1051560" y="4805680"/>
                  </a:cubicBezTo>
                  <a:cubicBezTo>
                    <a:pt x="1051560" y="4805680"/>
                    <a:pt x="963930" y="5126990"/>
                    <a:pt x="976630" y="5182870"/>
                  </a:cubicBezTo>
                  <a:cubicBezTo>
                    <a:pt x="989330" y="5238750"/>
                    <a:pt x="1192530" y="5538470"/>
                    <a:pt x="1271270" y="5557520"/>
                  </a:cubicBezTo>
                  <a:cubicBezTo>
                    <a:pt x="1350010" y="5576570"/>
                    <a:pt x="2026920" y="5449570"/>
                    <a:pt x="2100580" y="5374640"/>
                  </a:cubicBezTo>
                  <a:cubicBezTo>
                    <a:pt x="2174240" y="5299710"/>
                    <a:pt x="2550160" y="4914900"/>
                    <a:pt x="2797810" y="4672330"/>
                  </a:cubicBezTo>
                  <a:cubicBezTo>
                    <a:pt x="2840990" y="4874260"/>
                    <a:pt x="2938780" y="5209540"/>
                    <a:pt x="2938780" y="5209540"/>
                  </a:cubicBezTo>
                  <a:cubicBezTo>
                    <a:pt x="2938780" y="5209540"/>
                    <a:pt x="3006090" y="5811520"/>
                    <a:pt x="3070860" y="5869940"/>
                  </a:cubicBezTo>
                  <a:cubicBezTo>
                    <a:pt x="3135630" y="5928360"/>
                    <a:pt x="3366770" y="6074410"/>
                    <a:pt x="3431540" y="6074410"/>
                  </a:cubicBezTo>
                  <a:cubicBezTo>
                    <a:pt x="3496310" y="6074410"/>
                    <a:pt x="3680460" y="6035040"/>
                    <a:pt x="3713480" y="6004560"/>
                  </a:cubicBezTo>
                  <a:cubicBezTo>
                    <a:pt x="3746500" y="5974080"/>
                    <a:pt x="3917950" y="5838190"/>
                    <a:pt x="3934460" y="5802630"/>
                  </a:cubicBezTo>
                  <a:cubicBezTo>
                    <a:pt x="3950970" y="5767070"/>
                    <a:pt x="3978910" y="5709920"/>
                    <a:pt x="4004310" y="5637530"/>
                  </a:cubicBezTo>
                  <a:cubicBezTo>
                    <a:pt x="4071620" y="5683250"/>
                    <a:pt x="4211320" y="5761990"/>
                    <a:pt x="4241800" y="5763260"/>
                  </a:cubicBezTo>
                  <a:cubicBezTo>
                    <a:pt x="4272280" y="5764530"/>
                    <a:pt x="4451350" y="5765800"/>
                    <a:pt x="4494530" y="5742940"/>
                  </a:cubicBezTo>
                  <a:cubicBezTo>
                    <a:pt x="4537710" y="5720080"/>
                    <a:pt x="4744720" y="5462270"/>
                    <a:pt x="4753610" y="5414010"/>
                  </a:cubicBezTo>
                  <a:cubicBezTo>
                    <a:pt x="4762500" y="5365750"/>
                    <a:pt x="4906010" y="5123180"/>
                    <a:pt x="4906010" y="5123180"/>
                  </a:cubicBezTo>
                  <a:cubicBezTo>
                    <a:pt x="4906010" y="5123180"/>
                    <a:pt x="4928870" y="5097780"/>
                    <a:pt x="4975860" y="5074920"/>
                  </a:cubicBezTo>
                  <a:cubicBezTo>
                    <a:pt x="5090160" y="5139690"/>
                    <a:pt x="5259070" y="5190490"/>
                    <a:pt x="5313680" y="5189220"/>
                  </a:cubicBezTo>
                  <a:cubicBezTo>
                    <a:pt x="5388610" y="5189220"/>
                    <a:pt x="5632450" y="4969510"/>
                    <a:pt x="5664200" y="4875530"/>
                  </a:cubicBezTo>
                  <a:cubicBezTo>
                    <a:pt x="5695950" y="4781550"/>
                    <a:pt x="5577840" y="4244340"/>
                    <a:pt x="5558790" y="4183380"/>
                  </a:cubicBezTo>
                  <a:cubicBezTo>
                    <a:pt x="5528310" y="4088130"/>
                    <a:pt x="4996180" y="3496310"/>
                    <a:pt x="4996180" y="3496310"/>
                  </a:cubicBezTo>
                  <a:cubicBezTo>
                    <a:pt x="4996180" y="3496310"/>
                    <a:pt x="4801870" y="3373120"/>
                    <a:pt x="4701540" y="3340100"/>
                  </a:cubicBezTo>
                  <a:cubicBezTo>
                    <a:pt x="4871720" y="3289300"/>
                    <a:pt x="5166360" y="3252470"/>
                    <a:pt x="5166360" y="3252470"/>
                  </a:cubicBezTo>
                  <a:cubicBezTo>
                    <a:pt x="5166360" y="3252470"/>
                    <a:pt x="5706110" y="3169920"/>
                    <a:pt x="5751830" y="3150870"/>
                  </a:cubicBezTo>
                  <a:cubicBezTo>
                    <a:pt x="5797550" y="3131820"/>
                    <a:pt x="6187440" y="2952750"/>
                    <a:pt x="6230620" y="2918460"/>
                  </a:cubicBezTo>
                  <a:cubicBezTo>
                    <a:pt x="6273800" y="2884170"/>
                    <a:pt x="6351270" y="2772410"/>
                    <a:pt x="6358890" y="2741930"/>
                  </a:cubicBezTo>
                  <a:cubicBezTo>
                    <a:pt x="6366510" y="2711450"/>
                    <a:pt x="6323330" y="2515870"/>
                    <a:pt x="6308090" y="2480310"/>
                  </a:cubicBezTo>
                  <a:cubicBezTo>
                    <a:pt x="6292850" y="2444750"/>
                    <a:pt x="6145530" y="2330450"/>
                    <a:pt x="6117590" y="2311400"/>
                  </a:cubicBezTo>
                  <a:cubicBezTo>
                    <a:pt x="6089650" y="2301240"/>
                    <a:pt x="5960110" y="2292350"/>
                    <a:pt x="5885180" y="2287270"/>
                  </a:cubicBezTo>
                  <a:close/>
                </a:path>
              </a:pathLst>
            </a:custGeom>
            <a:blipFill>
              <a:blip r:embed="rId2"/>
              <a:stretch>
                <a:fillRect l="-3768" t="-107420" b="-28283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7541893" y="5034452"/>
            <a:ext cx="3616003" cy="3460515"/>
            <a:chOff x="0" y="0"/>
            <a:chExt cx="6350000" cy="6076950"/>
          </a:xfrm>
        </p:grpSpPr>
        <p:sp>
          <p:nvSpPr>
            <p:cNvPr id="5" name="Freeform 5"/>
            <p:cNvSpPr/>
            <p:nvPr/>
          </p:nvSpPr>
          <p:spPr>
            <a:xfrm>
              <a:off x="-15240" y="0"/>
              <a:ext cx="6366510" cy="6074410"/>
            </a:xfrm>
            <a:custGeom>
              <a:avLst/>
              <a:gdLst/>
              <a:ahLst/>
              <a:cxnLst/>
              <a:rect l="l" t="t" r="r" b="b"/>
              <a:pathLst>
                <a:path w="6366510" h="6074410">
                  <a:moveTo>
                    <a:pt x="5885180" y="2288540"/>
                  </a:moveTo>
                  <a:cubicBezTo>
                    <a:pt x="5925820" y="2203450"/>
                    <a:pt x="5943600" y="2160270"/>
                    <a:pt x="5975350" y="2053590"/>
                  </a:cubicBezTo>
                  <a:cubicBezTo>
                    <a:pt x="5980430" y="1998980"/>
                    <a:pt x="6007100" y="1753870"/>
                    <a:pt x="5994400" y="1705610"/>
                  </a:cubicBezTo>
                  <a:cubicBezTo>
                    <a:pt x="5981700" y="1657350"/>
                    <a:pt x="5833110" y="1443990"/>
                    <a:pt x="5772150" y="1398270"/>
                  </a:cubicBezTo>
                  <a:cubicBezTo>
                    <a:pt x="5711190" y="1352550"/>
                    <a:pt x="5367020" y="1262380"/>
                    <a:pt x="5367020" y="1262380"/>
                  </a:cubicBezTo>
                  <a:cubicBezTo>
                    <a:pt x="5367020" y="1262380"/>
                    <a:pt x="5431790" y="1141730"/>
                    <a:pt x="5436870" y="1093470"/>
                  </a:cubicBezTo>
                  <a:cubicBezTo>
                    <a:pt x="5441950" y="1045210"/>
                    <a:pt x="5477510" y="812800"/>
                    <a:pt x="5422900" y="746760"/>
                  </a:cubicBezTo>
                  <a:cubicBezTo>
                    <a:pt x="5368290" y="680720"/>
                    <a:pt x="5151120" y="589280"/>
                    <a:pt x="5109210" y="588010"/>
                  </a:cubicBezTo>
                  <a:cubicBezTo>
                    <a:pt x="5067300" y="586740"/>
                    <a:pt x="4732020" y="665480"/>
                    <a:pt x="4695190" y="687070"/>
                  </a:cubicBezTo>
                  <a:cubicBezTo>
                    <a:pt x="4659630" y="708660"/>
                    <a:pt x="4127500" y="1027430"/>
                    <a:pt x="4043680" y="1104900"/>
                  </a:cubicBezTo>
                  <a:cubicBezTo>
                    <a:pt x="3959860" y="1182370"/>
                    <a:pt x="3670300" y="1461770"/>
                    <a:pt x="3489960" y="1661160"/>
                  </a:cubicBezTo>
                  <a:cubicBezTo>
                    <a:pt x="3487420" y="1474470"/>
                    <a:pt x="3474720" y="1243330"/>
                    <a:pt x="3473450" y="1160780"/>
                  </a:cubicBezTo>
                  <a:cubicBezTo>
                    <a:pt x="3472180" y="1078230"/>
                    <a:pt x="3357880" y="697230"/>
                    <a:pt x="3342640" y="638810"/>
                  </a:cubicBezTo>
                  <a:cubicBezTo>
                    <a:pt x="3327400" y="580390"/>
                    <a:pt x="3107690" y="213360"/>
                    <a:pt x="3049270" y="148590"/>
                  </a:cubicBezTo>
                  <a:cubicBezTo>
                    <a:pt x="2990850" y="83820"/>
                    <a:pt x="2748280" y="0"/>
                    <a:pt x="2677160" y="0"/>
                  </a:cubicBezTo>
                  <a:cubicBezTo>
                    <a:pt x="2606040" y="0"/>
                    <a:pt x="2386330" y="114300"/>
                    <a:pt x="2368550" y="157480"/>
                  </a:cubicBezTo>
                  <a:cubicBezTo>
                    <a:pt x="2350770" y="200660"/>
                    <a:pt x="2313940" y="302260"/>
                    <a:pt x="2282190" y="459740"/>
                  </a:cubicBezTo>
                  <a:cubicBezTo>
                    <a:pt x="2136140" y="416560"/>
                    <a:pt x="1969770" y="392430"/>
                    <a:pt x="1939290" y="407670"/>
                  </a:cubicBezTo>
                  <a:cubicBezTo>
                    <a:pt x="1908810" y="422910"/>
                    <a:pt x="1670050" y="615950"/>
                    <a:pt x="1639570" y="660400"/>
                  </a:cubicBezTo>
                  <a:cubicBezTo>
                    <a:pt x="1609090" y="704850"/>
                    <a:pt x="1468120" y="1049020"/>
                    <a:pt x="1468120" y="1049020"/>
                  </a:cubicBezTo>
                  <a:cubicBezTo>
                    <a:pt x="1468120" y="1049020"/>
                    <a:pt x="1189990" y="828040"/>
                    <a:pt x="1132840" y="836930"/>
                  </a:cubicBezTo>
                  <a:cubicBezTo>
                    <a:pt x="1049020" y="849630"/>
                    <a:pt x="732790" y="1201420"/>
                    <a:pt x="716280" y="1268730"/>
                  </a:cubicBezTo>
                  <a:cubicBezTo>
                    <a:pt x="699770" y="1336040"/>
                    <a:pt x="628650" y="1611630"/>
                    <a:pt x="637540" y="1672590"/>
                  </a:cubicBezTo>
                  <a:cubicBezTo>
                    <a:pt x="646430" y="1733550"/>
                    <a:pt x="861060" y="2000250"/>
                    <a:pt x="913130" y="2059940"/>
                  </a:cubicBezTo>
                  <a:cubicBezTo>
                    <a:pt x="965200" y="2119630"/>
                    <a:pt x="1363980" y="2397760"/>
                    <a:pt x="1363980" y="2397760"/>
                  </a:cubicBezTo>
                  <a:cubicBezTo>
                    <a:pt x="1363980" y="2397760"/>
                    <a:pt x="1539240" y="2542540"/>
                    <a:pt x="1621790" y="2628900"/>
                  </a:cubicBezTo>
                  <a:cubicBezTo>
                    <a:pt x="1511300" y="2687320"/>
                    <a:pt x="1367790" y="2725420"/>
                    <a:pt x="1223010" y="2767330"/>
                  </a:cubicBezTo>
                  <a:cubicBezTo>
                    <a:pt x="924560" y="2852420"/>
                    <a:pt x="617220" y="2918460"/>
                    <a:pt x="563880" y="2946400"/>
                  </a:cubicBezTo>
                  <a:cubicBezTo>
                    <a:pt x="483870" y="2988310"/>
                    <a:pt x="172720" y="3175000"/>
                    <a:pt x="148590" y="3225800"/>
                  </a:cubicBezTo>
                  <a:cubicBezTo>
                    <a:pt x="125730" y="3275330"/>
                    <a:pt x="0" y="3619500"/>
                    <a:pt x="13970" y="3669030"/>
                  </a:cubicBezTo>
                  <a:cubicBezTo>
                    <a:pt x="27940" y="3718560"/>
                    <a:pt x="175260" y="3914140"/>
                    <a:pt x="214630" y="3933190"/>
                  </a:cubicBezTo>
                  <a:cubicBezTo>
                    <a:pt x="254000" y="3952240"/>
                    <a:pt x="367030" y="3966210"/>
                    <a:pt x="461010" y="3992880"/>
                  </a:cubicBezTo>
                  <a:cubicBezTo>
                    <a:pt x="425450" y="4183380"/>
                    <a:pt x="361950" y="4354830"/>
                    <a:pt x="379730" y="4415790"/>
                  </a:cubicBezTo>
                  <a:cubicBezTo>
                    <a:pt x="397510" y="4476750"/>
                    <a:pt x="439420" y="4640580"/>
                    <a:pt x="482600" y="4674870"/>
                  </a:cubicBezTo>
                  <a:cubicBezTo>
                    <a:pt x="525780" y="4709160"/>
                    <a:pt x="666750" y="4763770"/>
                    <a:pt x="725170" y="4780280"/>
                  </a:cubicBezTo>
                  <a:cubicBezTo>
                    <a:pt x="782320" y="4796790"/>
                    <a:pt x="1051560" y="4805680"/>
                    <a:pt x="1051560" y="4805680"/>
                  </a:cubicBezTo>
                  <a:cubicBezTo>
                    <a:pt x="1051560" y="4805680"/>
                    <a:pt x="963930" y="5126990"/>
                    <a:pt x="976630" y="5182870"/>
                  </a:cubicBezTo>
                  <a:cubicBezTo>
                    <a:pt x="989330" y="5238750"/>
                    <a:pt x="1192530" y="5538470"/>
                    <a:pt x="1271270" y="5557520"/>
                  </a:cubicBezTo>
                  <a:cubicBezTo>
                    <a:pt x="1350010" y="5576570"/>
                    <a:pt x="2026920" y="5449570"/>
                    <a:pt x="2100580" y="5374640"/>
                  </a:cubicBezTo>
                  <a:cubicBezTo>
                    <a:pt x="2174240" y="5299710"/>
                    <a:pt x="2550160" y="4914900"/>
                    <a:pt x="2797810" y="4672330"/>
                  </a:cubicBezTo>
                  <a:cubicBezTo>
                    <a:pt x="2840990" y="4874260"/>
                    <a:pt x="2938780" y="5209540"/>
                    <a:pt x="2938780" y="5209540"/>
                  </a:cubicBezTo>
                  <a:cubicBezTo>
                    <a:pt x="2938780" y="5209540"/>
                    <a:pt x="3006090" y="5811520"/>
                    <a:pt x="3070860" y="5869940"/>
                  </a:cubicBezTo>
                  <a:cubicBezTo>
                    <a:pt x="3135630" y="5928360"/>
                    <a:pt x="3366770" y="6074410"/>
                    <a:pt x="3431540" y="6074410"/>
                  </a:cubicBezTo>
                  <a:cubicBezTo>
                    <a:pt x="3496310" y="6074410"/>
                    <a:pt x="3680460" y="6035040"/>
                    <a:pt x="3713480" y="6004560"/>
                  </a:cubicBezTo>
                  <a:cubicBezTo>
                    <a:pt x="3746500" y="5974080"/>
                    <a:pt x="3917950" y="5838190"/>
                    <a:pt x="3934460" y="5802630"/>
                  </a:cubicBezTo>
                  <a:cubicBezTo>
                    <a:pt x="3950970" y="5767070"/>
                    <a:pt x="3978910" y="5709920"/>
                    <a:pt x="4004310" y="5637530"/>
                  </a:cubicBezTo>
                  <a:cubicBezTo>
                    <a:pt x="4071620" y="5683250"/>
                    <a:pt x="4211320" y="5761990"/>
                    <a:pt x="4241800" y="5763260"/>
                  </a:cubicBezTo>
                  <a:cubicBezTo>
                    <a:pt x="4272280" y="5764530"/>
                    <a:pt x="4451350" y="5765800"/>
                    <a:pt x="4494530" y="5742940"/>
                  </a:cubicBezTo>
                  <a:cubicBezTo>
                    <a:pt x="4537710" y="5720080"/>
                    <a:pt x="4744720" y="5462270"/>
                    <a:pt x="4753610" y="5414010"/>
                  </a:cubicBezTo>
                  <a:cubicBezTo>
                    <a:pt x="4762500" y="5365750"/>
                    <a:pt x="4906010" y="5123180"/>
                    <a:pt x="4906010" y="5123180"/>
                  </a:cubicBezTo>
                  <a:cubicBezTo>
                    <a:pt x="4906010" y="5123180"/>
                    <a:pt x="4928870" y="5097780"/>
                    <a:pt x="4975860" y="5074920"/>
                  </a:cubicBezTo>
                  <a:cubicBezTo>
                    <a:pt x="5090160" y="5139690"/>
                    <a:pt x="5259070" y="5190490"/>
                    <a:pt x="5313680" y="5189220"/>
                  </a:cubicBezTo>
                  <a:cubicBezTo>
                    <a:pt x="5388610" y="5189220"/>
                    <a:pt x="5632450" y="4969510"/>
                    <a:pt x="5664200" y="4875530"/>
                  </a:cubicBezTo>
                  <a:cubicBezTo>
                    <a:pt x="5695950" y="4781550"/>
                    <a:pt x="5577840" y="4244340"/>
                    <a:pt x="5558790" y="4183380"/>
                  </a:cubicBezTo>
                  <a:cubicBezTo>
                    <a:pt x="5528310" y="4088130"/>
                    <a:pt x="4996180" y="3496310"/>
                    <a:pt x="4996180" y="3496310"/>
                  </a:cubicBezTo>
                  <a:cubicBezTo>
                    <a:pt x="4996180" y="3496310"/>
                    <a:pt x="4801870" y="3373120"/>
                    <a:pt x="4701540" y="3340100"/>
                  </a:cubicBezTo>
                  <a:cubicBezTo>
                    <a:pt x="4871720" y="3289300"/>
                    <a:pt x="5166360" y="3252470"/>
                    <a:pt x="5166360" y="3252470"/>
                  </a:cubicBezTo>
                  <a:cubicBezTo>
                    <a:pt x="5166360" y="3252470"/>
                    <a:pt x="5706110" y="3169920"/>
                    <a:pt x="5751830" y="3150870"/>
                  </a:cubicBezTo>
                  <a:cubicBezTo>
                    <a:pt x="5797550" y="3131820"/>
                    <a:pt x="6187440" y="2952750"/>
                    <a:pt x="6230620" y="2918460"/>
                  </a:cubicBezTo>
                  <a:cubicBezTo>
                    <a:pt x="6273800" y="2884170"/>
                    <a:pt x="6351270" y="2772410"/>
                    <a:pt x="6358890" y="2741930"/>
                  </a:cubicBezTo>
                  <a:cubicBezTo>
                    <a:pt x="6366510" y="2711450"/>
                    <a:pt x="6323330" y="2515870"/>
                    <a:pt x="6308090" y="2480310"/>
                  </a:cubicBezTo>
                  <a:cubicBezTo>
                    <a:pt x="6292850" y="2444750"/>
                    <a:pt x="6145530" y="2330450"/>
                    <a:pt x="6117590" y="2311400"/>
                  </a:cubicBezTo>
                  <a:cubicBezTo>
                    <a:pt x="6089650" y="2301240"/>
                    <a:pt x="5960110" y="2292350"/>
                    <a:pt x="5885180" y="2287270"/>
                  </a:cubicBezTo>
                  <a:close/>
                </a:path>
              </a:pathLst>
            </a:custGeom>
            <a:blipFill>
              <a:blip r:embed="rId3"/>
              <a:stretch>
                <a:fillRect l="-21531" r="-15781" b="-43472"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>
            <a:off x="12087781" y="5034452"/>
            <a:ext cx="3616003" cy="3460515"/>
            <a:chOff x="0" y="0"/>
            <a:chExt cx="6350000" cy="6076950"/>
          </a:xfrm>
        </p:grpSpPr>
        <p:sp>
          <p:nvSpPr>
            <p:cNvPr id="7" name="Freeform 7"/>
            <p:cNvSpPr/>
            <p:nvPr/>
          </p:nvSpPr>
          <p:spPr>
            <a:xfrm>
              <a:off x="-15240" y="0"/>
              <a:ext cx="6366510" cy="6074410"/>
            </a:xfrm>
            <a:custGeom>
              <a:avLst/>
              <a:gdLst/>
              <a:ahLst/>
              <a:cxnLst/>
              <a:rect l="l" t="t" r="r" b="b"/>
              <a:pathLst>
                <a:path w="6366510" h="6074410">
                  <a:moveTo>
                    <a:pt x="5885180" y="2288540"/>
                  </a:moveTo>
                  <a:cubicBezTo>
                    <a:pt x="5925820" y="2203450"/>
                    <a:pt x="5943600" y="2160270"/>
                    <a:pt x="5975350" y="2053590"/>
                  </a:cubicBezTo>
                  <a:cubicBezTo>
                    <a:pt x="5980430" y="1998980"/>
                    <a:pt x="6007100" y="1753870"/>
                    <a:pt x="5994400" y="1705610"/>
                  </a:cubicBezTo>
                  <a:cubicBezTo>
                    <a:pt x="5981700" y="1657350"/>
                    <a:pt x="5833110" y="1443990"/>
                    <a:pt x="5772150" y="1398270"/>
                  </a:cubicBezTo>
                  <a:cubicBezTo>
                    <a:pt x="5711190" y="1352550"/>
                    <a:pt x="5367020" y="1262380"/>
                    <a:pt x="5367020" y="1262380"/>
                  </a:cubicBezTo>
                  <a:cubicBezTo>
                    <a:pt x="5367020" y="1262380"/>
                    <a:pt x="5431790" y="1141730"/>
                    <a:pt x="5436870" y="1093470"/>
                  </a:cubicBezTo>
                  <a:cubicBezTo>
                    <a:pt x="5441950" y="1045210"/>
                    <a:pt x="5477510" y="812800"/>
                    <a:pt x="5422900" y="746760"/>
                  </a:cubicBezTo>
                  <a:cubicBezTo>
                    <a:pt x="5368290" y="680720"/>
                    <a:pt x="5151120" y="589280"/>
                    <a:pt x="5109210" y="588010"/>
                  </a:cubicBezTo>
                  <a:cubicBezTo>
                    <a:pt x="5067300" y="586740"/>
                    <a:pt x="4732020" y="665480"/>
                    <a:pt x="4695190" y="687070"/>
                  </a:cubicBezTo>
                  <a:cubicBezTo>
                    <a:pt x="4659630" y="708660"/>
                    <a:pt x="4127500" y="1027430"/>
                    <a:pt x="4043680" y="1104900"/>
                  </a:cubicBezTo>
                  <a:cubicBezTo>
                    <a:pt x="3959860" y="1182370"/>
                    <a:pt x="3670300" y="1461770"/>
                    <a:pt x="3489960" y="1661160"/>
                  </a:cubicBezTo>
                  <a:cubicBezTo>
                    <a:pt x="3487420" y="1474470"/>
                    <a:pt x="3474720" y="1243330"/>
                    <a:pt x="3473450" y="1160780"/>
                  </a:cubicBezTo>
                  <a:cubicBezTo>
                    <a:pt x="3472180" y="1078230"/>
                    <a:pt x="3357880" y="697230"/>
                    <a:pt x="3342640" y="638810"/>
                  </a:cubicBezTo>
                  <a:cubicBezTo>
                    <a:pt x="3327400" y="580390"/>
                    <a:pt x="3107690" y="213360"/>
                    <a:pt x="3049270" y="148590"/>
                  </a:cubicBezTo>
                  <a:cubicBezTo>
                    <a:pt x="2990850" y="83820"/>
                    <a:pt x="2748280" y="0"/>
                    <a:pt x="2677160" y="0"/>
                  </a:cubicBezTo>
                  <a:cubicBezTo>
                    <a:pt x="2606040" y="0"/>
                    <a:pt x="2386330" y="114300"/>
                    <a:pt x="2368550" y="157480"/>
                  </a:cubicBezTo>
                  <a:cubicBezTo>
                    <a:pt x="2350770" y="200660"/>
                    <a:pt x="2313940" y="302260"/>
                    <a:pt x="2282190" y="459740"/>
                  </a:cubicBezTo>
                  <a:cubicBezTo>
                    <a:pt x="2136140" y="416560"/>
                    <a:pt x="1969770" y="392430"/>
                    <a:pt x="1939290" y="407670"/>
                  </a:cubicBezTo>
                  <a:cubicBezTo>
                    <a:pt x="1908810" y="422910"/>
                    <a:pt x="1670050" y="615950"/>
                    <a:pt x="1639570" y="660400"/>
                  </a:cubicBezTo>
                  <a:cubicBezTo>
                    <a:pt x="1609090" y="704850"/>
                    <a:pt x="1468120" y="1049020"/>
                    <a:pt x="1468120" y="1049020"/>
                  </a:cubicBezTo>
                  <a:cubicBezTo>
                    <a:pt x="1468120" y="1049020"/>
                    <a:pt x="1189990" y="828040"/>
                    <a:pt x="1132840" y="836930"/>
                  </a:cubicBezTo>
                  <a:cubicBezTo>
                    <a:pt x="1049020" y="849630"/>
                    <a:pt x="732790" y="1201420"/>
                    <a:pt x="716280" y="1268730"/>
                  </a:cubicBezTo>
                  <a:cubicBezTo>
                    <a:pt x="699770" y="1336040"/>
                    <a:pt x="628650" y="1611630"/>
                    <a:pt x="637540" y="1672590"/>
                  </a:cubicBezTo>
                  <a:cubicBezTo>
                    <a:pt x="646430" y="1733550"/>
                    <a:pt x="861060" y="2000250"/>
                    <a:pt x="913130" y="2059940"/>
                  </a:cubicBezTo>
                  <a:cubicBezTo>
                    <a:pt x="965200" y="2119630"/>
                    <a:pt x="1363980" y="2397760"/>
                    <a:pt x="1363980" y="2397760"/>
                  </a:cubicBezTo>
                  <a:cubicBezTo>
                    <a:pt x="1363980" y="2397760"/>
                    <a:pt x="1539240" y="2542540"/>
                    <a:pt x="1621790" y="2628900"/>
                  </a:cubicBezTo>
                  <a:cubicBezTo>
                    <a:pt x="1511300" y="2687320"/>
                    <a:pt x="1367790" y="2725420"/>
                    <a:pt x="1223010" y="2767330"/>
                  </a:cubicBezTo>
                  <a:cubicBezTo>
                    <a:pt x="924560" y="2852420"/>
                    <a:pt x="617220" y="2918460"/>
                    <a:pt x="563880" y="2946400"/>
                  </a:cubicBezTo>
                  <a:cubicBezTo>
                    <a:pt x="483870" y="2988310"/>
                    <a:pt x="172720" y="3175000"/>
                    <a:pt x="148590" y="3225800"/>
                  </a:cubicBezTo>
                  <a:cubicBezTo>
                    <a:pt x="125730" y="3275330"/>
                    <a:pt x="0" y="3619500"/>
                    <a:pt x="13970" y="3669030"/>
                  </a:cubicBezTo>
                  <a:cubicBezTo>
                    <a:pt x="27940" y="3718560"/>
                    <a:pt x="175260" y="3914140"/>
                    <a:pt x="214630" y="3933190"/>
                  </a:cubicBezTo>
                  <a:cubicBezTo>
                    <a:pt x="254000" y="3952240"/>
                    <a:pt x="367030" y="3966210"/>
                    <a:pt x="461010" y="3992880"/>
                  </a:cubicBezTo>
                  <a:cubicBezTo>
                    <a:pt x="425450" y="4183380"/>
                    <a:pt x="361950" y="4354830"/>
                    <a:pt x="379730" y="4415790"/>
                  </a:cubicBezTo>
                  <a:cubicBezTo>
                    <a:pt x="397510" y="4476750"/>
                    <a:pt x="439420" y="4640580"/>
                    <a:pt x="482600" y="4674870"/>
                  </a:cubicBezTo>
                  <a:cubicBezTo>
                    <a:pt x="525780" y="4709160"/>
                    <a:pt x="666750" y="4763770"/>
                    <a:pt x="725170" y="4780280"/>
                  </a:cubicBezTo>
                  <a:cubicBezTo>
                    <a:pt x="782320" y="4796790"/>
                    <a:pt x="1051560" y="4805680"/>
                    <a:pt x="1051560" y="4805680"/>
                  </a:cubicBezTo>
                  <a:cubicBezTo>
                    <a:pt x="1051560" y="4805680"/>
                    <a:pt x="963930" y="5126990"/>
                    <a:pt x="976630" y="5182870"/>
                  </a:cubicBezTo>
                  <a:cubicBezTo>
                    <a:pt x="989330" y="5238750"/>
                    <a:pt x="1192530" y="5538470"/>
                    <a:pt x="1271270" y="5557520"/>
                  </a:cubicBezTo>
                  <a:cubicBezTo>
                    <a:pt x="1350010" y="5576570"/>
                    <a:pt x="2026920" y="5449570"/>
                    <a:pt x="2100580" y="5374640"/>
                  </a:cubicBezTo>
                  <a:cubicBezTo>
                    <a:pt x="2174240" y="5299710"/>
                    <a:pt x="2550160" y="4914900"/>
                    <a:pt x="2797810" y="4672330"/>
                  </a:cubicBezTo>
                  <a:cubicBezTo>
                    <a:pt x="2840990" y="4874260"/>
                    <a:pt x="2938780" y="5209540"/>
                    <a:pt x="2938780" y="5209540"/>
                  </a:cubicBezTo>
                  <a:cubicBezTo>
                    <a:pt x="2938780" y="5209540"/>
                    <a:pt x="3006090" y="5811520"/>
                    <a:pt x="3070860" y="5869940"/>
                  </a:cubicBezTo>
                  <a:cubicBezTo>
                    <a:pt x="3135630" y="5928360"/>
                    <a:pt x="3366770" y="6074410"/>
                    <a:pt x="3431540" y="6074410"/>
                  </a:cubicBezTo>
                  <a:cubicBezTo>
                    <a:pt x="3496310" y="6074410"/>
                    <a:pt x="3680460" y="6035040"/>
                    <a:pt x="3713480" y="6004560"/>
                  </a:cubicBezTo>
                  <a:cubicBezTo>
                    <a:pt x="3746500" y="5974080"/>
                    <a:pt x="3917950" y="5838190"/>
                    <a:pt x="3934460" y="5802630"/>
                  </a:cubicBezTo>
                  <a:cubicBezTo>
                    <a:pt x="3950970" y="5767070"/>
                    <a:pt x="3978910" y="5709920"/>
                    <a:pt x="4004310" y="5637530"/>
                  </a:cubicBezTo>
                  <a:cubicBezTo>
                    <a:pt x="4071620" y="5683250"/>
                    <a:pt x="4211320" y="5761990"/>
                    <a:pt x="4241800" y="5763260"/>
                  </a:cubicBezTo>
                  <a:cubicBezTo>
                    <a:pt x="4272280" y="5764530"/>
                    <a:pt x="4451350" y="5765800"/>
                    <a:pt x="4494530" y="5742940"/>
                  </a:cubicBezTo>
                  <a:cubicBezTo>
                    <a:pt x="4537710" y="5720080"/>
                    <a:pt x="4744720" y="5462270"/>
                    <a:pt x="4753610" y="5414010"/>
                  </a:cubicBezTo>
                  <a:cubicBezTo>
                    <a:pt x="4762500" y="5365750"/>
                    <a:pt x="4906010" y="5123180"/>
                    <a:pt x="4906010" y="5123180"/>
                  </a:cubicBezTo>
                  <a:cubicBezTo>
                    <a:pt x="4906010" y="5123180"/>
                    <a:pt x="4928870" y="5097780"/>
                    <a:pt x="4975860" y="5074920"/>
                  </a:cubicBezTo>
                  <a:cubicBezTo>
                    <a:pt x="5090160" y="5139690"/>
                    <a:pt x="5259070" y="5190490"/>
                    <a:pt x="5313680" y="5189220"/>
                  </a:cubicBezTo>
                  <a:cubicBezTo>
                    <a:pt x="5388610" y="5189220"/>
                    <a:pt x="5632450" y="4969510"/>
                    <a:pt x="5664200" y="4875530"/>
                  </a:cubicBezTo>
                  <a:cubicBezTo>
                    <a:pt x="5695950" y="4781550"/>
                    <a:pt x="5577840" y="4244340"/>
                    <a:pt x="5558790" y="4183380"/>
                  </a:cubicBezTo>
                  <a:cubicBezTo>
                    <a:pt x="5528310" y="4088130"/>
                    <a:pt x="4996180" y="3496310"/>
                    <a:pt x="4996180" y="3496310"/>
                  </a:cubicBezTo>
                  <a:cubicBezTo>
                    <a:pt x="4996180" y="3496310"/>
                    <a:pt x="4801870" y="3373120"/>
                    <a:pt x="4701540" y="3340100"/>
                  </a:cubicBezTo>
                  <a:cubicBezTo>
                    <a:pt x="4871720" y="3289300"/>
                    <a:pt x="5166360" y="3252470"/>
                    <a:pt x="5166360" y="3252470"/>
                  </a:cubicBezTo>
                  <a:cubicBezTo>
                    <a:pt x="5166360" y="3252470"/>
                    <a:pt x="5706110" y="3169920"/>
                    <a:pt x="5751830" y="3150870"/>
                  </a:cubicBezTo>
                  <a:cubicBezTo>
                    <a:pt x="5797550" y="3131820"/>
                    <a:pt x="6187440" y="2952750"/>
                    <a:pt x="6230620" y="2918460"/>
                  </a:cubicBezTo>
                  <a:cubicBezTo>
                    <a:pt x="6273800" y="2884170"/>
                    <a:pt x="6351270" y="2772410"/>
                    <a:pt x="6358890" y="2741930"/>
                  </a:cubicBezTo>
                  <a:cubicBezTo>
                    <a:pt x="6366510" y="2711450"/>
                    <a:pt x="6323330" y="2515870"/>
                    <a:pt x="6308090" y="2480310"/>
                  </a:cubicBezTo>
                  <a:cubicBezTo>
                    <a:pt x="6292850" y="2444750"/>
                    <a:pt x="6145530" y="2330450"/>
                    <a:pt x="6117590" y="2311400"/>
                  </a:cubicBezTo>
                  <a:cubicBezTo>
                    <a:pt x="6089650" y="2301240"/>
                    <a:pt x="5960110" y="2292350"/>
                    <a:pt x="5885180" y="2287270"/>
                  </a:cubicBezTo>
                  <a:close/>
                </a:path>
              </a:pathLst>
            </a:custGeom>
            <a:blipFill>
              <a:blip r:embed="rId4"/>
              <a:stretch>
                <a:fillRect t="-63571" b="-63571"/>
              </a:stretch>
            </a:blipFill>
          </p:spPr>
        </p:sp>
      </p:grpSp>
      <p:sp>
        <p:nvSpPr>
          <p:cNvPr id="8" name="Freeform 8"/>
          <p:cNvSpPr/>
          <p:nvPr/>
        </p:nvSpPr>
        <p:spPr>
          <a:xfrm rot="6133081">
            <a:off x="4005035" y="-7181647"/>
            <a:ext cx="9304626" cy="9441964"/>
          </a:xfrm>
          <a:custGeom>
            <a:avLst/>
            <a:gdLst/>
            <a:ahLst/>
            <a:cxnLst/>
            <a:rect l="l" t="t" r="r" b="b"/>
            <a:pathLst>
              <a:path w="9304626" h="9441964">
                <a:moveTo>
                  <a:pt x="0" y="0"/>
                </a:moveTo>
                <a:lnTo>
                  <a:pt x="9304626" y="0"/>
                </a:lnTo>
                <a:lnTo>
                  <a:pt x="9304626" y="9441964"/>
                </a:lnTo>
                <a:lnTo>
                  <a:pt x="0" y="94419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749693" y="8580692"/>
            <a:ext cx="3204214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HandMade"/>
                <a:ea typeface="HandMade"/>
                <a:cs typeface="HandMade"/>
                <a:sym typeface="HandMade"/>
              </a:rPr>
              <a:t>Witoria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541893" y="8580692"/>
            <a:ext cx="3204214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HandMade"/>
                <a:ea typeface="HandMade"/>
                <a:cs typeface="HandMade"/>
                <a:sym typeface="HandMade"/>
              </a:rPr>
              <a:t>Brenda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293675" y="8580692"/>
            <a:ext cx="3204214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HandMade"/>
                <a:ea typeface="HandMade"/>
                <a:cs typeface="HandMade"/>
                <a:sym typeface="HandMade"/>
              </a:rPr>
              <a:t>Elizandria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351800" y="3383185"/>
            <a:ext cx="9584400" cy="1060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>
                <a:solidFill>
                  <a:srgbClr val="272665"/>
                </a:solidFill>
                <a:latin typeface="Le Petit Cochon"/>
                <a:ea typeface="Le Petit Cochon"/>
                <a:cs typeface="Le Petit Cochon"/>
                <a:sym typeface="Le Petit Cochon"/>
              </a:rPr>
              <a:t>Equipe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1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518165" y="3689510"/>
            <a:ext cx="7251670" cy="1727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320"/>
              </a:lnSpc>
            </a:pPr>
            <a:r>
              <a:rPr lang="en-US" sz="12000">
                <a:solidFill>
                  <a:srgbClr val="272665"/>
                </a:solidFill>
                <a:latin typeface="Le Petit Cochon"/>
                <a:ea typeface="Le Petit Cochon"/>
                <a:cs typeface="Le Petit Cochon"/>
                <a:sym typeface="Le Petit Cochon"/>
              </a:rPr>
              <a:t>Obrigada!</a:t>
            </a:r>
          </a:p>
        </p:txBody>
      </p:sp>
      <p:sp>
        <p:nvSpPr>
          <p:cNvPr id="3" name="Freeform 3"/>
          <p:cNvSpPr/>
          <p:nvPr/>
        </p:nvSpPr>
        <p:spPr>
          <a:xfrm rot="-10800000">
            <a:off x="8135490" y="7541817"/>
            <a:ext cx="12283298" cy="5881120"/>
          </a:xfrm>
          <a:custGeom>
            <a:avLst/>
            <a:gdLst/>
            <a:ahLst/>
            <a:cxnLst/>
            <a:rect l="l" t="t" r="r" b="b"/>
            <a:pathLst>
              <a:path w="12283298" h="5881120">
                <a:moveTo>
                  <a:pt x="0" y="0"/>
                </a:moveTo>
                <a:lnTo>
                  <a:pt x="12283298" y="0"/>
                </a:lnTo>
                <a:lnTo>
                  <a:pt x="12283298" y="5881120"/>
                </a:lnTo>
                <a:lnTo>
                  <a:pt x="0" y="5881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99290"/>
            </a:stretch>
          </a:blipFill>
        </p:spPr>
      </p:sp>
      <p:sp>
        <p:nvSpPr>
          <p:cNvPr id="4" name="Freeform 4"/>
          <p:cNvSpPr/>
          <p:nvPr/>
        </p:nvSpPr>
        <p:spPr>
          <a:xfrm rot="-7350403">
            <a:off x="10973171" y="6542158"/>
            <a:ext cx="9304626" cy="9441964"/>
          </a:xfrm>
          <a:custGeom>
            <a:avLst/>
            <a:gdLst/>
            <a:ahLst/>
            <a:cxnLst/>
            <a:rect l="l" t="t" r="r" b="b"/>
            <a:pathLst>
              <a:path w="9304626" h="9441964">
                <a:moveTo>
                  <a:pt x="0" y="0"/>
                </a:moveTo>
                <a:lnTo>
                  <a:pt x="9304626" y="0"/>
                </a:lnTo>
                <a:lnTo>
                  <a:pt x="9304626" y="9441964"/>
                </a:lnTo>
                <a:lnTo>
                  <a:pt x="0" y="94419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1819410" y="-1473838"/>
            <a:ext cx="11711813" cy="4895531"/>
          </a:xfrm>
          <a:custGeom>
            <a:avLst/>
            <a:gdLst/>
            <a:ahLst/>
            <a:cxnLst/>
            <a:rect l="l" t="t" r="r" b="b"/>
            <a:pathLst>
              <a:path w="11711813" h="4895531">
                <a:moveTo>
                  <a:pt x="0" y="0"/>
                </a:moveTo>
                <a:lnTo>
                  <a:pt x="11711812" y="0"/>
                </a:lnTo>
                <a:lnTo>
                  <a:pt x="11711812" y="4895531"/>
                </a:lnTo>
                <a:lnTo>
                  <a:pt x="0" y="48955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28273"/>
            </a:stretch>
          </a:blipFill>
        </p:spPr>
      </p:sp>
      <p:sp>
        <p:nvSpPr>
          <p:cNvPr id="6" name="Freeform 6"/>
          <p:cNvSpPr/>
          <p:nvPr/>
        </p:nvSpPr>
        <p:spPr>
          <a:xfrm rot="-6765761">
            <a:off x="-3361397" y="-4983583"/>
            <a:ext cx="9304626" cy="9441964"/>
          </a:xfrm>
          <a:custGeom>
            <a:avLst/>
            <a:gdLst/>
            <a:ahLst/>
            <a:cxnLst/>
            <a:rect l="l" t="t" r="r" b="b"/>
            <a:pathLst>
              <a:path w="9304626" h="9441964">
                <a:moveTo>
                  <a:pt x="0" y="0"/>
                </a:moveTo>
                <a:lnTo>
                  <a:pt x="9304626" y="0"/>
                </a:lnTo>
                <a:lnTo>
                  <a:pt x="9304626" y="9441964"/>
                </a:lnTo>
                <a:lnTo>
                  <a:pt x="0" y="94419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1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743817" y="5115635"/>
            <a:ext cx="4800515" cy="3792137"/>
            <a:chOff x="0" y="0"/>
            <a:chExt cx="1768132" cy="13967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68132" cy="1396725"/>
            </a:xfrm>
            <a:custGeom>
              <a:avLst/>
              <a:gdLst/>
              <a:ahLst/>
              <a:cxnLst/>
              <a:rect l="l" t="t" r="r" b="b"/>
              <a:pathLst>
                <a:path w="1768132" h="1396725">
                  <a:moveTo>
                    <a:pt x="24191" y="0"/>
                  </a:moveTo>
                  <a:lnTo>
                    <a:pt x="1743941" y="0"/>
                  </a:lnTo>
                  <a:cubicBezTo>
                    <a:pt x="1757301" y="0"/>
                    <a:pt x="1768132" y="10831"/>
                    <a:pt x="1768132" y="24191"/>
                  </a:cubicBezTo>
                  <a:lnTo>
                    <a:pt x="1768132" y="1372534"/>
                  </a:lnTo>
                  <a:cubicBezTo>
                    <a:pt x="1768132" y="1378950"/>
                    <a:pt x="1765583" y="1385103"/>
                    <a:pt x="1761046" y="1389639"/>
                  </a:cubicBezTo>
                  <a:cubicBezTo>
                    <a:pt x="1756510" y="1394176"/>
                    <a:pt x="1750357" y="1396725"/>
                    <a:pt x="1743941" y="1396725"/>
                  </a:cubicBezTo>
                  <a:lnTo>
                    <a:pt x="24191" y="1396725"/>
                  </a:lnTo>
                  <a:cubicBezTo>
                    <a:pt x="17775" y="1396725"/>
                    <a:pt x="11622" y="1394176"/>
                    <a:pt x="7085" y="1389639"/>
                  </a:cubicBezTo>
                  <a:cubicBezTo>
                    <a:pt x="2549" y="1385103"/>
                    <a:pt x="0" y="1378950"/>
                    <a:pt x="0" y="1372534"/>
                  </a:cubicBezTo>
                  <a:lnTo>
                    <a:pt x="0" y="24191"/>
                  </a:lnTo>
                  <a:cubicBezTo>
                    <a:pt x="0" y="17775"/>
                    <a:pt x="2549" y="11622"/>
                    <a:pt x="7085" y="7085"/>
                  </a:cubicBezTo>
                  <a:cubicBezTo>
                    <a:pt x="11622" y="2549"/>
                    <a:pt x="17775" y="0"/>
                    <a:pt x="24191" y="0"/>
                  </a:cubicBezTo>
                  <a:close/>
                </a:path>
              </a:pathLst>
            </a:custGeom>
            <a:solidFill>
              <a:srgbClr val="27266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104775"/>
              <a:ext cx="1768132" cy="1291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35766" y="5115635"/>
            <a:ext cx="4800515" cy="3792137"/>
            <a:chOff x="0" y="0"/>
            <a:chExt cx="1768132" cy="139672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768132" cy="1396725"/>
            </a:xfrm>
            <a:custGeom>
              <a:avLst/>
              <a:gdLst/>
              <a:ahLst/>
              <a:cxnLst/>
              <a:rect l="l" t="t" r="r" b="b"/>
              <a:pathLst>
                <a:path w="1768132" h="1396725">
                  <a:moveTo>
                    <a:pt x="24191" y="0"/>
                  </a:moveTo>
                  <a:lnTo>
                    <a:pt x="1743941" y="0"/>
                  </a:lnTo>
                  <a:cubicBezTo>
                    <a:pt x="1757301" y="0"/>
                    <a:pt x="1768132" y="10831"/>
                    <a:pt x="1768132" y="24191"/>
                  </a:cubicBezTo>
                  <a:lnTo>
                    <a:pt x="1768132" y="1372534"/>
                  </a:lnTo>
                  <a:cubicBezTo>
                    <a:pt x="1768132" y="1378950"/>
                    <a:pt x="1765583" y="1385103"/>
                    <a:pt x="1761046" y="1389639"/>
                  </a:cubicBezTo>
                  <a:cubicBezTo>
                    <a:pt x="1756510" y="1394176"/>
                    <a:pt x="1750357" y="1396725"/>
                    <a:pt x="1743941" y="1396725"/>
                  </a:cubicBezTo>
                  <a:lnTo>
                    <a:pt x="24191" y="1396725"/>
                  </a:lnTo>
                  <a:cubicBezTo>
                    <a:pt x="17775" y="1396725"/>
                    <a:pt x="11622" y="1394176"/>
                    <a:pt x="7085" y="1389639"/>
                  </a:cubicBezTo>
                  <a:cubicBezTo>
                    <a:pt x="2549" y="1385103"/>
                    <a:pt x="0" y="1378950"/>
                    <a:pt x="0" y="1372534"/>
                  </a:cubicBezTo>
                  <a:lnTo>
                    <a:pt x="0" y="24191"/>
                  </a:lnTo>
                  <a:cubicBezTo>
                    <a:pt x="0" y="17775"/>
                    <a:pt x="2549" y="11622"/>
                    <a:pt x="7085" y="7085"/>
                  </a:cubicBezTo>
                  <a:cubicBezTo>
                    <a:pt x="11622" y="2549"/>
                    <a:pt x="17775" y="0"/>
                    <a:pt x="24191" y="0"/>
                  </a:cubicBezTo>
                  <a:close/>
                </a:path>
              </a:pathLst>
            </a:custGeom>
            <a:solidFill>
              <a:srgbClr val="D3CDE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104775"/>
              <a:ext cx="1768132" cy="1291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1849132" y="5115635"/>
            <a:ext cx="4803102" cy="3792137"/>
            <a:chOff x="0" y="0"/>
            <a:chExt cx="1769085" cy="139672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769085" cy="1396725"/>
            </a:xfrm>
            <a:custGeom>
              <a:avLst/>
              <a:gdLst/>
              <a:ahLst/>
              <a:cxnLst/>
              <a:rect l="l" t="t" r="r" b="b"/>
              <a:pathLst>
                <a:path w="1769085" h="1396725">
                  <a:moveTo>
                    <a:pt x="24178" y="0"/>
                  </a:moveTo>
                  <a:lnTo>
                    <a:pt x="1744907" y="0"/>
                  </a:lnTo>
                  <a:cubicBezTo>
                    <a:pt x="1758260" y="0"/>
                    <a:pt x="1769085" y="10825"/>
                    <a:pt x="1769085" y="24178"/>
                  </a:cubicBezTo>
                  <a:lnTo>
                    <a:pt x="1769085" y="1372547"/>
                  </a:lnTo>
                  <a:cubicBezTo>
                    <a:pt x="1769085" y="1385900"/>
                    <a:pt x="1758260" y="1396725"/>
                    <a:pt x="1744907" y="1396725"/>
                  </a:cubicBezTo>
                  <a:lnTo>
                    <a:pt x="24178" y="1396725"/>
                  </a:lnTo>
                  <a:cubicBezTo>
                    <a:pt x="10825" y="1396725"/>
                    <a:pt x="0" y="1385900"/>
                    <a:pt x="0" y="1372547"/>
                  </a:cubicBezTo>
                  <a:lnTo>
                    <a:pt x="0" y="24178"/>
                  </a:lnTo>
                  <a:cubicBezTo>
                    <a:pt x="0" y="10825"/>
                    <a:pt x="10825" y="0"/>
                    <a:pt x="24178" y="0"/>
                  </a:cubicBezTo>
                  <a:close/>
                </a:path>
              </a:pathLst>
            </a:custGeom>
            <a:solidFill>
              <a:srgbClr val="8D83B8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104775"/>
              <a:ext cx="1769085" cy="1291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3044648" y="5596526"/>
            <a:ext cx="1974616" cy="6364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44"/>
              </a:lnSpc>
            </a:pPr>
            <a:r>
              <a:rPr lang="en-US" sz="4942" b="1" spc="-405">
                <a:solidFill>
                  <a:srgbClr val="000000"/>
                </a:solidFill>
                <a:latin typeface="HandMade Bold"/>
                <a:ea typeface="HandMade Bold"/>
                <a:cs typeface="HandMade Bold"/>
                <a:sym typeface="HandMade Bold"/>
              </a:rPr>
              <a:t>01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154767" y="5596526"/>
            <a:ext cx="1974616" cy="6364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44"/>
              </a:lnSpc>
            </a:pPr>
            <a:r>
              <a:rPr lang="en-US" sz="4942" b="1" spc="-405">
                <a:solidFill>
                  <a:srgbClr val="FFFFFF"/>
                </a:solidFill>
                <a:latin typeface="HandMade Bold"/>
                <a:ea typeface="HandMade Bold"/>
                <a:cs typeface="HandMade Bold"/>
                <a:sym typeface="HandMade Bold"/>
              </a:rPr>
              <a:t>02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261375" y="5596526"/>
            <a:ext cx="1974616" cy="6364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44"/>
              </a:lnSpc>
            </a:pPr>
            <a:r>
              <a:rPr lang="en-US" sz="4942" b="1" spc="-405">
                <a:solidFill>
                  <a:srgbClr val="FFFFFF"/>
                </a:solidFill>
                <a:latin typeface="HandMade Bold"/>
                <a:ea typeface="HandMade Bold"/>
                <a:cs typeface="HandMade Bold"/>
                <a:sym typeface="HandMade Bold"/>
              </a:rPr>
              <a:t>03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351800" y="3383185"/>
            <a:ext cx="9584400" cy="20701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>
                <a:solidFill>
                  <a:srgbClr val="272665"/>
                </a:solidFill>
                <a:latin typeface="Le Petit Cochon"/>
                <a:ea typeface="Le Petit Cochon"/>
                <a:cs typeface="Le Petit Cochon"/>
                <a:sym typeface="Le Petit Cochon"/>
              </a:rPr>
              <a:t>O que é o Sistema?</a:t>
            </a:r>
          </a:p>
          <a:p>
            <a:pPr algn="ctr">
              <a:lnSpc>
                <a:spcPts val="8000"/>
              </a:lnSpc>
            </a:pPr>
            <a:endParaRPr lang="en-US" sz="8000">
              <a:solidFill>
                <a:srgbClr val="272665"/>
              </a:solidFill>
              <a:latin typeface="Le Petit Cochon"/>
              <a:ea typeface="Le Petit Cochon"/>
              <a:cs typeface="Le Petit Cochon"/>
              <a:sym typeface="Le Petit Cochon"/>
            </a:endParaRPr>
          </a:p>
        </p:txBody>
      </p:sp>
      <p:sp>
        <p:nvSpPr>
          <p:cNvPr id="15" name="Freeform 15"/>
          <p:cNvSpPr/>
          <p:nvPr/>
        </p:nvSpPr>
        <p:spPr>
          <a:xfrm rot="6133081">
            <a:off x="4005035" y="-7181647"/>
            <a:ext cx="9304626" cy="9441964"/>
          </a:xfrm>
          <a:custGeom>
            <a:avLst/>
            <a:gdLst/>
            <a:ahLst/>
            <a:cxnLst/>
            <a:rect l="l" t="t" r="r" b="b"/>
            <a:pathLst>
              <a:path w="9304626" h="9441964">
                <a:moveTo>
                  <a:pt x="0" y="0"/>
                </a:moveTo>
                <a:lnTo>
                  <a:pt x="9304626" y="0"/>
                </a:lnTo>
                <a:lnTo>
                  <a:pt x="9304626" y="9441964"/>
                </a:lnTo>
                <a:lnTo>
                  <a:pt x="0" y="94419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849151" y="6337730"/>
            <a:ext cx="4369745" cy="2089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HandMade"/>
                <a:ea typeface="HandMade"/>
                <a:cs typeface="HandMade"/>
                <a:sym typeface="HandMade"/>
              </a:rPr>
              <a:t>Controla e organiza incidentes de TI</a:t>
            </a:r>
          </a:p>
          <a:p>
            <a:pPr algn="ctr">
              <a:lnSpc>
                <a:spcPts val="5599"/>
              </a:lnSpc>
            </a:pPr>
            <a:endParaRPr lang="en-US" sz="3999">
              <a:solidFill>
                <a:srgbClr val="000000"/>
              </a:solidFill>
              <a:latin typeface="HandMade"/>
              <a:ea typeface="HandMade"/>
              <a:cs typeface="HandMade"/>
              <a:sym typeface="HandMade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6955834" y="6337730"/>
            <a:ext cx="4369745" cy="27940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HandMade"/>
                <a:ea typeface="HandMade"/>
                <a:cs typeface="HandMade"/>
                <a:sym typeface="HandMade"/>
              </a:rPr>
              <a:t>Permite  registro, acompanhamento e encerramento</a:t>
            </a:r>
          </a:p>
          <a:p>
            <a:pPr algn="ctr">
              <a:lnSpc>
                <a:spcPts val="5599"/>
              </a:lnSpc>
            </a:pPr>
            <a:endParaRPr lang="en-US" sz="3999">
              <a:solidFill>
                <a:srgbClr val="FFFFFF"/>
              </a:solidFill>
              <a:latin typeface="HandMade"/>
              <a:ea typeface="HandMade"/>
              <a:cs typeface="HandMade"/>
              <a:sym typeface="HandMade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2069104" y="6337730"/>
            <a:ext cx="4369745" cy="34988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HandMade"/>
                <a:ea typeface="HandMade"/>
                <a:cs typeface="HandMade"/>
                <a:sym typeface="HandMade"/>
              </a:rPr>
              <a:t>Garante transparência e eficiência no suporte técnico</a:t>
            </a:r>
          </a:p>
          <a:p>
            <a:pPr algn="ctr">
              <a:lnSpc>
                <a:spcPts val="5599"/>
              </a:lnSpc>
            </a:pPr>
            <a:endParaRPr lang="en-US" sz="3999">
              <a:solidFill>
                <a:srgbClr val="FFFFFF"/>
              </a:solidFill>
              <a:latin typeface="HandMade"/>
              <a:ea typeface="HandMade"/>
              <a:cs typeface="HandMade"/>
              <a:sym typeface="HandMa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1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800225" y="2789721"/>
            <a:ext cx="8012605" cy="1805885"/>
            <a:chOff x="0" y="0"/>
            <a:chExt cx="2110316" cy="47562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10316" cy="475624"/>
            </a:xfrm>
            <a:custGeom>
              <a:avLst/>
              <a:gdLst/>
              <a:ahLst/>
              <a:cxnLst/>
              <a:rect l="l" t="t" r="r" b="b"/>
              <a:pathLst>
                <a:path w="2110316" h="475624">
                  <a:moveTo>
                    <a:pt x="48311" y="0"/>
                  </a:moveTo>
                  <a:lnTo>
                    <a:pt x="2062005" y="0"/>
                  </a:lnTo>
                  <a:cubicBezTo>
                    <a:pt x="2074818" y="0"/>
                    <a:pt x="2087106" y="5090"/>
                    <a:pt x="2096166" y="14150"/>
                  </a:cubicBezTo>
                  <a:cubicBezTo>
                    <a:pt x="2105226" y="23210"/>
                    <a:pt x="2110316" y="35498"/>
                    <a:pt x="2110316" y="48311"/>
                  </a:cubicBezTo>
                  <a:lnTo>
                    <a:pt x="2110316" y="427313"/>
                  </a:lnTo>
                  <a:cubicBezTo>
                    <a:pt x="2110316" y="440126"/>
                    <a:pt x="2105226" y="452414"/>
                    <a:pt x="2096166" y="461474"/>
                  </a:cubicBezTo>
                  <a:cubicBezTo>
                    <a:pt x="2087106" y="470534"/>
                    <a:pt x="2074818" y="475624"/>
                    <a:pt x="2062005" y="475624"/>
                  </a:cubicBezTo>
                  <a:lnTo>
                    <a:pt x="48311" y="475624"/>
                  </a:lnTo>
                  <a:cubicBezTo>
                    <a:pt x="21630" y="475624"/>
                    <a:pt x="0" y="453994"/>
                    <a:pt x="0" y="427313"/>
                  </a:cubicBezTo>
                  <a:lnTo>
                    <a:pt x="0" y="48311"/>
                  </a:lnTo>
                  <a:cubicBezTo>
                    <a:pt x="0" y="35498"/>
                    <a:pt x="5090" y="23210"/>
                    <a:pt x="14150" y="14150"/>
                  </a:cubicBezTo>
                  <a:cubicBezTo>
                    <a:pt x="23210" y="5090"/>
                    <a:pt x="35498" y="0"/>
                    <a:pt x="48311" y="0"/>
                  </a:cubicBezTo>
                  <a:close/>
                </a:path>
              </a:pathLst>
            </a:custGeom>
            <a:solidFill>
              <a:srgbClr val="D3CDE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2110316" cy="5232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06983" y="2726221"/>
            <a:ext cx="1543050" cy="154305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D83B8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1298033" y="5508664"/>
            <a:ext cx="5183322" cy="30797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000"/>
              </a:lnSpc>
            </a:pPr>
            <a:r>
              <a:rPr lang="en-US" sz="8000">
                <a:solidFill>
                  <a:srgbClr val="272665"/>
                </a:solidFill>
                <a:latin typeface="Le Petit Cochon"/>
                <a:ea typeface="Le Petit Cochon"/>
                <a:cs typeface="Le Petit Cochon"/>
                <a:sym typeface="Le Petit Cochon"/>
              </a:rPr>
              <a:t>Registro do Incidente</a:t>
            </a:r>
          </a:p>
          <a:p>
            <a:pPr algn="r">
              <a:lnSpc>
                <a:spcPts val="8000"/>
              </a:lnSpc>
            </a:pPr>
            <a:endParaRPr lang="en-US" sz="8000">
              <a:solidFill>
                <a:srgbClr val="272665"/>
              </a:solidFill>
              <a:latin typeface="Le Petit Cochon"/>
              <a:ea typeface="Le Petit Cochon"/>
              <a:cs typeface="Le Petit Cochon"/>
              <a:sym typeface="Le Petit Cochon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8940278" y="7781462"/>
            <a:ext cx="293282" cy="279535"/>
            <a:chOff x="0" y="0"/>
            <a:chExt cx="812800" cy="774700"/>
          </a:xfrm>
        </p:grpSpPr>
        <p:sp>
          <p:nvSpPr>
            <p:cNvPr id="10" name="Freeform 10"/>
            <p:cNvSpPr/>
            <p:nvPr/>
          </p:nvSpPr>
          <p:spPr>
            <a:xfrm>
              <a:off x="100414" y="113079"/>
              <a:ext cx="611973" cy="583067"/>
            </a:xfrm>
            <a:custGeom>
              <a:avLst/>
              <a:gdLst/>
              <a:ahLst/>
              <a:cxnLst/>
              <a:rect l="l" t="t" r="r" b="b"/>
              <a:pathLst>
                <a:path w="611973" h="583067">
                  <a:moveTo>
                    <a:pt x="353955" y="34875"/>
                  </a:moveTo>
                  <a:lnTo>
                    <a:pt x="354049" y="35166"/>
                  </a:lnTo>
                  <a:cubicBezTo>
                    <a:pt x="382593" y="123204"/>
                    <a:pt x="464605" y="182830"/>
                    <a:pt x="557155" y="182830"/>
                  </a:cubicBezTo>
                  <a:lnTo>
                    <a:pt x="557155" y="182830"/>
                  </a:lnTo>
                  <a:cubicBezTo>
                    <a:pt x="579035" y="182830"/>
                    <a:pt x="598429" y="196912"/>
                    <a:pt x="605201" y="217718"/>
                  </a:cubicBezTo>
                  <a:cubicBezTo>
                    <a:pt x="611973" y="238523"/>
                    <a:pt x="604584" y="261323"/>
                    <a:pt x="586896" y="274202"/>
                  </a:cubicBezTo>
                  <a:lnTo>
                    <a:pt x="586801" y="274271"/>
                  </a:lnTo>
                  <a:cubicBezTo>
                    <a:pt x="511892" y="328814"/>
                    <a:pt x="480550" y="425342"/>
                    <a:pt x="509128" y="513488"/>
                  </a:cubicBezTo>
                  <a:lnTo>
                    <a:pt x="509244" y="513846"/>
                  </a:lnTo>
                  <a:cubicBezTo>
                    <a:pt x="515985" y="534637"/>
                    <a:pt x="508569" y="557404"/>
                    <a:pt x="490876" y="570236"/>
                  </a:cubicBezTo>
                  <a:cubicBezTo>
                    <a:pt x="473183" y="583068"/>
                    <a:pt x="449239" y="583045"/>
                    <a:pt x="431571" y="570180"/>
                  </a:cubicBezTo>
                  <a:lnTo>
                    <a:pt x="431571" y="570180"/>
                  </a:lnTo>
                  <a:cubicBezTo>
                    <a:pt x="356717" y="515678"/>
                    <a:pt x="255255" y="515678"/>
                    <a:pt x="180401" y="570180"/>
                  </a:cubicBezTo>
                  <a:lnTo>
                    <a:pt x="180401" y="570180"/>
                  </a:lnTo>
                  <a:cubicBezTo>
                    <a:pt x="162733" y="583045"/>
                    <a:pt x="138789" y="583068"/>
                    <a:pt x="121096" y="570236"/>
                  </a:cubicBezTo>
                  <a:cubicBezTo>
                    <a:pt x="103403" y="557404"/>
                    <a:pt x="95987" y="534637"/>
                    <a:pt x="102728" y="513846"/>
                  </a:cubicBezTo>
                  <a:lnTo>
                    <a:pt x="102844" y="513488"/>
                  </a:lnTo>
                  <a:cubicBezTo>
                    <a:pt x="131422" y="425342"/>
                    <a:pt x="100080" y="328814"/>
                    <a:pt x="25171" y="274271"/>
                  </a:cubicBezTo>
                  <a:lnTo>
                    <a:pt x="25076" y="274202"/>
                  </a:lnTo>
                  <a:cubicBezTo>
                    <a:pt x="7388" y="261323"/>
                    <a:pt x="0" y="238523"/>
                    <a:pt x="6771" y="217718"/>
                  </a:cubicBezTo>
                  <a:cubicBezTo>
                    <a:pt x="13543" y="196912"/>
                    <a:pt x="32937" y="182830"/>
                    <a:pt x="54817" y="182830"/>
                  </a:cubicBezTo>
                  <a:lnTo>
                    <a:pt x="54817" y="182830"/>
                  </a:lnTo>
                  <a:cubicBezTo>
                    <a:pt x="147367" y="182830"/>
                    <a:pt x="229379" y="123204"/>
                    <a:pt x="257923" y="35166"/>
                  </a:cubicBezTo>
                  <a:lnTo>
                    <a:pt x="258017" y="34875"/>
                  </a:lnTo>
                  <a:cubicBezTo>
                    <a:pt x="264758" y="14083"/>
                    <a:pt x="284128" y="0"/>
                    <a:pt x="305986" y="0"/>
                  </a:cubicBezTo>
                  <a:cubicBezTo>
                    <a:pt x="327844" y="0"/>
                    <a:pt x="347214" y="14083"/>
                    <a:pt x="353955" y="34875"/>
                  </a:cubicBezTo>
                  <a:close/>
                </a:path>
              </a:pathLst>
            </a:custGeom>
            <a:solidFill>
              <a:srgbClr val="F7F1F8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228600" y="285750"/>
              <a:ext cx="355600" cy="323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2813082" y="3431071"/>
            <a:ext cx="7097721" cy="1287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179"/>
              </a:lnSpc>
            </a:pPr>
            <a:r>
              <a:rPr lang="en-US" sz="3699">
                <a:solidFill>
                  <a:srgbClr val="000000"/>
                </a:solidFill>
                <a:latin typeface="HandMade"/>
                <a:ea typeface="HandMade"/>
                <a:cs typeface="HandMade"/>
                <a:sym typeface="HandMade"/>
              </a:rPr>
              <a:t>Usuário registra o problema técnico</a:t>
            </a:r>
          </a:p>
          <a:p>
            <a:pPr algn="just">
              <a:lnSpc>
                <a:spcPts val="5179"/>
              </a:lnSpc>
            </a:pPr>
            <a:endParaRPr lang="en-US" sz="3699">
              <a:solidFill>
                <a:srgbClr val="000000"/>
              </a:solidFill>
              <a:latin typeface="HandMade"/>
              <a:ea typeface="HandMade"/>
              <a:cs typeface="HandMade"/>
              <a:sym typeface="HandMade"/>
            </a:endParaRPr>
          </a:p>
        </p:txBody>
      </p:sp>
      <p:sp>
        <p:nvSpPr>
          <p:cNvPr id="13" name="Freeform 13"/>
          <p:cNvSpPr/>
          <p:nvPr/>
        </p:nvSpPr>
        <p:spPr>
          <a:xfrm>
            <a:off x="1028700" y="3011281"/>
            <a:ext cx="899616" cy="972931"/>
          </a:xfrm>
          <a:custGeom>
            <a:avLst/>
            <a:gdLst/>
            <a:ahLst/>
            <a:cxnLst/>
            <a:rect l="l" t="t" r="r" b="b"/>
            <a:pathLst>
              <a:path w="899616" h="972931">
                <a:moveTo>
                  <a:pt x="0" y="0"/>
                </a:moveTo>
                <a:lnTo>
                  <a:pt x="899616" y="0"/>
                </a:lnTo>
                <a:lnTo>
                  <a:pt x="899616" y="972931"/>
                </a:lnTo>
                <a:lnTo>
                  <a:pt x="0" y="9729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6133081">
            <a:off x="11345780" y="-5777610"/>
            <a:ext cx="9304626" cy="9441964"/>
          </a:xfrm>
          <a:custGeom>
            <a:avLst/>
            <a:gdLst/>
            <a:ahLst/>
            <a:cxnLst/>
            <a:rect l="l" t="t" r="r" b="b"/>
            <a:pathLst>
              <a:path w="9304626" h="9441964">
                <a:moveTo>
                  <a:pt x="0" y="0"/>
                </a:moveTo>
                <a:lnTo>
                  <a:pt x="9304626" y="0"/>
                </a:lnTo>
                <a:lnTo>
                  <a:pt x="9304626" y="9441963"/>
                </a:lnTo>
                <a:lnTo>
                  <a:pt x="0" y="94419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3414460">
            <a:off x="9903433" y="7738918"/>
            <a:ext cx="9304626" cy="9441964"/>
          </a:xfrm>
          <a:custGeom>
            <a:avLst/>
            <a:gdLst/>
            <a:ahLst/>
            <a:cxnLst/>
            <a:rect l="l" t="t" r="r" b="b"/>
            <a:pathLst>
              <a:path w="9304626" h="9441964">
                <a:moveTo>
                  <a:pt x="0" y="0"/>
                </a:moveTo>
                <a:lnTo>
                  <a:pt x="9304626" y="0"/>
                </a:lnTo>
                <a:lnTo>
                  <a:pt x="9304626" y="9441964"/>
                </a:lnTo>
                <a:lnTo>
                  <a:pt x="0" y="94419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6" name="Group 16"/>
          <p:cNvGrpSpPr/>
          <p:nvPr/>
        </p:nvGrpSpPr>
        <p:grpSpPr>
          <a:xfrm>
            <a:off x="1898198" y="6069397"/>
            <a:ext cx="8012605" cy="3188903"/>
            <a:chOff x="0" y="0"/>
            <a:chExt cx="2110316" cy="83987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110316" cy="839876"/>
            </a:xfrm>
            <a:custGeom>
              <a:avLst/>
              <a:gdLst/>
              <a:ahLst/>
              <a:cxnLst/>
              <a:rect l="l" t="t" r="r" b="b"/>
              <a:pathLst>
                <a:path w="2110316" h="839876">
                  <a:moveTo>
                    <a:pt x="48311" y="0"/>
                  </a:moveTo>
                  <a:lnTo>
                    <a:pt x="2062005" y="0"/>
                  </a:lnTo>
                  <a:cubicBezTo>
                    <a:pt x="2074818" y="0"/>
                    <a:pt x="2087106" y="5090"/>
                    <a:pt x="2096166" y="14150"/>
                  </a:cubicBezTo>
                  <a:cubicBezTo>
                    <a:pt x="2105226" y="23210"/>
                    <a:pt x="2110316" y="35498"/>
                    <a:pt x="2110316" y="48311"/>
                  </a:cubicBezTo>
                  <a:lnTo>
                    <a:pt x="2110316" y="791565"/>
                  </a:lnTo>
                  <a:cubicBezTo>
                    <a:pt x="2110316" y="804378"/>
                    <a:pt x="2105226" y="816666"/>
                    <a:pt x="2096166" y="825726"/>
                  </a:cubicBezTo>
                  <a:cubicBezTo>
                    <a:pt x="2087106" y="834786"/>
                    <a:pt x="2074818" y="839876"/>
                    <a:pt x="2062005" y="839876"/>
                  </a:cubicBezTo>
                  <a:lnTo>
                    <a:pt x="48311" y="839876"/>
                  </a:lnTo>
                  <a:cubicBezTo>
                    <a:pt x="35498" y="839876"/>
                    <a:pt x="23210" y="834786"/>
                    <a:pt x="14150" y="825726"/>
                  </a:cubicBezTo>
                  <a:cubicBezTo>
                    <a:pt x="5090" y="816666"/>
                    <a:pt x="0" y="804378"/>
                    <a:pt x="0" y="791565"/>
                  </a:cubicBezTo>
                  <a:lnTo>
                    <a:pt x="0" y="48311"/>
                  </a:lnTo>
                  <a:cubicBezTo>
                    <a:pt x="0" y="35498"/>
                    <a:pt x="5090" y="23210"/>
                    <a:pt x="14150" y="14150"/>
                  </a:cubicBezTo>
                  <a:cubicBezTo>
                    <a:pt x="23210" y="5090"/>
                    <a:pt x="35498" y="0"/>
                    <a:pt x="48311" y="0"/>
                  </a:cubicBezTo>
                  <a:close/>
                </a:path>
              </a:pathLst>
            </a:custGeom>
            <a:solidFill>
              <a:srgbClr val="D3CDED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47625"/>
              <a:ext cx="2110316" cy="8875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706983" y="6069397"/>
            <a:ext cx="1543050" cy="1543050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D83B8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1028700" y="6354457"/>
            <a:ext cx="899616" cy="972931"/>
          </a:xfrm>
          <a:custGeom>
            <a:avLst/>
            <a:gdLst/>
            <a:ahLst/>
            <a:cxnLst/>
            <a:rect l="l" t="t" r="r" b="b"/>
            <a:pathLst>
              <a:path w="899616" h="972931">
                <a:moveTo>
                  <a:pt x="0" y="0"/>
                </a:moveTo>
                <a:lnTo>
                  <a:pt x="899616" y="0"/>
                </a:lnTo>
                <a:lnTo>
                  <a:pt x="899616" y="972931"/>
                </a:lnTo>
                <a:lnTo>
                  <a:pt x="0" y="9729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3" name="TextBox 23"/>
          <p:cNvSpPr txBox="1"/>
          <p:nvPr/>
        </p:nvSpPr>
        <p:spPr>
          <a:xfrm>
            <a:off x="2571750" y="6261139"/>
            <a:ext cx="7097721" cy="2656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319"/>
              </a:lnSpc>
            </a:pPr>
            <a:r>
              <a:rPr lang="en-US" sz="3799">
                <a:solidFill>
                  <a:srgbClr val="000000"/>
                </a:solidFill>
                <a:latin typeface="HandMade"/>
                <a:ea typeface="HandMade"/>
                <a:cs typeface="HandMade"/>
                <a:sym typeface="HandMade"/>
              </a:rPr>
              <a:t>Informações salvas:</a:t>
            </a:r>
          </a:p>
          <a:p>
            <a:pPr algn="just">
              <a:lnSpc>
                <a:spcPts val="5319"/>
              </a:lnSpc>
            </a:pPr>
            <a:r>
              <a:rPr lang="en-US" sz="3799">
                <a:solidFill>
                  <a:srgbClr val="000000"/>
                </a:solidFill>
                <a:latin typeface="HandMade"/>
                <a:ea typeface="HandMade"/>
                <a:cs typeface="HandMade"/>
                <a:sym typeface="HandMade"/>
              </a:rPr>
              <a:t>• Descrição, Data de abertura, Prioridade, Status</a:t>
            </a:r>
          </a:p>
          <a:p>
            <a:pPr algn="just">
              <a:lnSpc>
                <a:spcPts val="5319"/>
              </a:lnSpc>
            </a:pPr>
            <a:r>
              <a:rPr lang="en-US" sz="3799">
                <a:solidFill>
                  <a:srgbClr val="000000"/>
                </a:solidFill>
                <a:latin typeface="HandMade"/>
                <a:ea typeface="HandMade"/>
                <a:cs typeface="HandMade"/>
                <a:sym typeface="HandMade"/>
              </a:rPr>
              <a:t>Informações salvas: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1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801347" y="5512137"/>
            <a:ext cx="12685306" cy="813492"/>
            <a:chOff x="0" y="0"/>
            <a:chExt cx="4672269" cy="29962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72269" cy="299626"/>
            </a:xfrm>
            <a:custGeom>
              <a:avLst/>
              <a:gdLst/>
              <a:ahLst/>
              <a:cxnLst/>
              <a:rect l="l" t="t" r="r" b="b"/>
              <a:pathLst>
                <a:path w="4672269" h="299626">
                  <a:moveTo>
                    <a:pt x="9155" y="0"/>
                  </a:moveTo>
                  <a:lnTo>
                    <a:pt x="4663114" y="0"/>
                  </a:lnTo>
                  <a:cubicBezTo>
                    <a:pt x="4668170" y="0"/>
                    <a:pt x="4672269" y="4099"/>
                    <a:pt x="4672269" y="9155"/>
                  </a:cubicBezTo>
                  <a:lnTo>
                    <a:pt x="4672269" y="290472"/>
                  </a:lnTo>
                  <a:cubicBezTo>
                    <a:pt x="4672269" y="295528"/>
                    <a:pt x="4668170" y="299626"/>
                    <a:pt x="4663114" y="299626"/>
                  </a:cubicBezTo>
                  <a:lnTo>
                    <a:pt x="9155" y="299626"/>
                  </a:lnTo>
                  <a:cubicBezTo>
                    <a:pt x="4099" y="299626"/>
                    <a:pt x="0" y="295528"/>
                    <a:pt x="0" y="290472"/>
                  </a:cubicBezTo>
                  <a:lnTo>
                    <a:pt x="0" y="9155"/>
                  </a:lnTo>
                  <a:cubicBezTo>
                    <a:pt x="0" y="4099"/>
                    <a:pt x="4099" y="0"/>
                    <a:pt x="9155" y="0"/>
                  </a:cubicBezTo>
                  <a:close/>
                </a:path>
              </a:pathLst>
            </a:custGeom>
            <a:solidFill>
              <a:srgbClr val="D3CDE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104775"/>
              <a:ext cx="4672269" cy="1948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801347" y="6430404"/>
            <a:ext cx="12685306" cy="810870"/>
            <a:chOff x="0" y="0"/>
            <a:chExt cx="4672269" cy="29866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672269" cy="298661"/>
            </a:xfrm>
            <a:custGeom>
              <a:avLst/>
              <a:gdLst/>
              <a:ahLst/>
              <a:cxnLst/>
              <a:rect l="l" t="t" r="r" b="b"/>
              <a:pathLst>
                <a:path w="4672269" h="298661">
                  <a:moveTo>
                    <a:pt x="9155" y="0"/>
                  </a:moveTo>
                  <a:lnTo>
                    <a:pt x="4663114" y="0"/>
                  </a:lnTo>
                  <a:cubicBezTo>
                    <a:pt x="4668170" y="0"/>
                    <a:pt x="4672269" y="4099"/>
                    <a:pt x="4672269" y="9155"/>
                  </a:cubicBezTo>
                  <a:lnTo>
                    <a:pt x="4672269" y="289506"/>
                  </a:lnTo>
                  <a:cubicBezTo>
                    <a:pt x="4672269" y="294562"/>
                    <a:pt x="4668170" y="298661"/>
                    <a:pt x="4663114" y="298661"/>
                  </a:cubicBezTo>
                  <a:lnTo>
                    <a:pt x="9155" y="298661"/>
                  </a:lnTo>
                  <a:cubicBezTo>
                    <a:pt x="4099" y="298661"/>
                    <a:pt x="0" y="294562"/>
                    <a:pt x="0" y="289506"/>
                  </a:cubicBezTo>
                  <a:lnTo>
                    <a:pt x="0" y="9155"/>
                  </a:lnTo>
                  <a:cubicBezTo>
                    <a:pt x="0" y="4099"/>
                    <a:pt x="4099" y="0"/>
                    <a:pt x="9155" y="0"/>
                  </a:cubicBezTo>
                  <a:close/>
                </a:path>
              </a:pathLst>
            </a:custGeom>
            <a:solidFill>
              <a:srgbClr val="272665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104775"/>
              <a:ext cx="4672269" cy="1938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801347" y="7345947"/>
            <a:ext cx="12685306" cy="793784"/>
            <a:chOff x="0" y="0"/>
            <a:chExt cx="4672269" cy="29236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672269" cy="292368"/>
            </a:xfrm>
            <a:custGeom>
              <a:avLst/>
              <a:gdLst/>
              <a:ahLst/>
              <a:cxnLst/>
              <a:rect l="l" t="t" r="r" b="b"/>
              <a:pathLst>
                <a:path w="4672269" h="292368">
                  <a:moveTo>
                    <a:pt x="9155" y="0"/>
                  </a:moveTo>
                  <a:lnTo>
                    <a:pt x="4663114" y="0"/>
                  </a:lnTo>
                  <a:cubicBezTo>
                    <a:pt x="4668170" y="0"/>
                    <a:pt x="4672269" y="4099"/>
                    <a:pt x="4672269" y="9155"/>
                  </a:cubicBezTo>
                  <a:lnTo>
                    <a:pt x="4672269" y="283213"/>
                  </a:lnTo>
                  <a:cubicBezTo>
                    <a:pt x="4672269" y="288269"/>
                    <a:pt x="4668170" y="292368"/>
                    <a:pt x="4663114" y="292368"/>
                  </a:cubicBezTo>
                  <a:lnTo>
                    <a:pt x="9155" y="292368"/>
                  </a:lnTo>
                  <a:cubicBezTo>
                    <a:pt x="4099" y="292368"/>
                    <a:pt x="0" y="288269"/>
                    <a:pt x="0" y="283213"/>
                  </a:cubicBezTo>
                  <a:lnTo>
                    <a:pt x="0" y="9155"/>
                  </a:lnTo>
                  <a:cubicBezTo>
                    <a:pt x="0" y="4099"/>
                    <a:pt x="4099" y="0"/>
                    <a:pt x="9155" y="0"/>
                  </a:cubicBezTo>
                  <a:close/>
                </a:path>
              </a:pathLst>
            </a:custGeom>
            <a:solidFill>
              <a:srgbClr val="8D83B8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104775"/>
              <a:ext cx="4672269" cy="1875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3182803" y="5557279"/>
            <a:ext cx="11922394" cy="1322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19"/>
              </a:lnSpc>
            </a:pPr>
            <a:r>
              <a:rPr lang="en-US" sz="3799">
                <a:solidFill>
                  <a:srgbClr val="000000"/>
                </a:solidFill>
                <a:latin typeface="HandMade"/>
                <a:ea typeface="HandMade"/>
                <a:cs typeface="HandMade"/>
                <a:sym typeface="HandMade"/>
              </a:rPr>
              <a:t>Cada incidente tem um técnico responsável</a:t>
            </a:r>
          </a:p>
          <a:p>
            <a:pPr algn="ctr">
              <a:lnSpc>
                <a:spcPts val="5319"/>
              </a:lnSpc>
            </a:pPr>
            <a:endParaRPr lang="en-US" sz="3799">
              <a:solidFill>
                <a:srgbClr val="000000"/>
              </a:solidFill>
              <a:latin typeface="HandMade"/>
              <a:ea typeface="HandMade"/>
              <a:cs typeface="HandMade"/>
              <a:sym typeface="HandMade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182803" y="6483588"/>
            <a:ext cx="11922394" cy="1384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HandMade"/>
                <a:ea typeface="HandMade"/>
                <a:cs typeface="HandMade"/>
                <a:sym typeface="HandMade"/>
              </a:rPr>
              <a:t>Organização de quem está cuidando do problema</a:t>
            </a:r>
          </a:p>
          <a:p>
            <a:pPr algn="ctr">
              <a:lnSpc>
                <a:spcPts val="5599"/>
              </a:lnSpc>
            </a:pPr>
            <a:endParaRPr lang="en-US" sz="3999">
              <a:solidFill>
                <a:srgbClr val="FFFFFF"/>
              </a:solidFill>
              <a:latin typeface="HandMade"/>
              <a:ea typeface="HandMade"/>
              <a:cs typeface="HandMade"/>
              <a:sym typeface="HandMade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182803" y="7390968"/>
            <a:ext cx="11922394" cy="11639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39"/>
              </a:lnSpc>
            </a:pPr>
            <a:r>
              <a:rPr lang="en-US" sz="4099">
                <a:solidFill>
                  <a:srgbClr val="FFFFFF"/>
                </a:solidFill>
                <a:latin typeface="HandMade"/>
                <a:ea typeface="HandMade"/>
                <a:cs typeface="HandMade"/>
                <a:sym typeface="HandMade"/>
              </a:rPr>
              <a:t>Facilita acompanhamento e resolução</a:t>
            </a:r>
          </a:p>
          <a:p>
            <a:pPr algn="ctr">
              <a:lnSpc>
                <a:spcPts val="3499"/>
              </a:lnSpc>
            </a:pPr>
            <a:endParaRPr lang="en-US" sz="4099">
              <a:solidFill>
                <a:srgbClr val="FFFFFF"/>
              </a:solidFill>
              <a:latin typeface="HandMade"/>
              <a:ea typeface="HandMade"/>
              <a:cs typeface="HandMade"/>
              <a:sym typeface="HandMade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801347" y="3383185"/>
            <a:ext cx="12685306" cy="20701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>
                <a:solidFill>
                  <a:srgbClr val="272665"/>
                </a:solidFill>
                <a:latin typeface="Le Petit Cochon"/>
                <a:ea typeface="Le Petit Cochon"/>
                <a:cs typeface="Le Petit Cochon"/>
                <a:sym typeface="Le Petit Cochon"/>
              </a:rPr>
              <a:t>Atribuição ao Técnico</a:t>
            </a:r>
          </a:p>
          <a:p>
            <a:pPr algn="ctr">
              <a:lnSpc>
                <a:spcPts val="8000"/>
              </a:lnSpc>
            </a:pPr>
            <a:endParaRPr lang="en-US" sz="8000">
              <a:solidFill>
                <a:srgbClr val="272665"/>
              </a:solidFill>
              <a:latin typeface="Le Petit Cochon"/>
              <a:ea typeface="Le Petit Cochon"/>
              <a:cs typeface="Le Petit Cochon"/>
              <a:sym typeface="Le Petit Cochon"/>
            </a:endParaRPr>
          </a:p>
        </p:txBody>
      </p:sp>
      <p:sp>
        <p:nvSpPr>
          <p:cNvPr id="15" name="Freeform 15"/>
          <p:cNvSpPr/>
          <p:nvPr/>
        </p:nvSpPr>
        <p:spPr>
          <a:xfrm rot="6133081">
            <a:off x="4005035" y="-7181647"/>
            <a:ext cx="9304626" cy="9441964"/>
          </a:xfrm>
          <a:custGeom>
            <a:avLst/>
            <a:gdLst/>
            <a:ahLst/>
            <a:cxnLst/>
            <a:rect l="l" t="t" r="r" b="b"/>
            <a:pathLst>
              <a:path w="9304626" h="9441964">
                <a:moveTo>
                  <a:pt x="0" y="0"/>
                </a:moveTo>
                <a:lnTo>
                  <a:pt x="9304626" y="0"/>
                </a:lnTo>
                <a:lnTo>
                  <a:pt x="9304626" y="9441964"/>
                </a:lnTo>
                <a:lnTo>
                  <a:pt x="0" y="94419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4218994">
            <a:off x="7544852" y="4489073"/>
            <a:ext cx="4962392" cy="12489793"/>
          </a:xfrm>
          <a:custGeom>
            <a:avLst/>
            <a:gdLst/>
            <a:ahLst/>
            <a:cxnLst/>
            <a:rect l="l" t="t" r="r" b="b"/>
            <a:pathLst>
              <a:path w="4962392" h="12489793">
                <a:moveTo>
                  <a:pt x="0" y="0"/>
                </a:moveTo>
                <a:lnTo>
                  <a:pt x="4962392" y="0"/>
                </a:lnTo>
                <a:lnTo>
                  <a:pt x="4962392" y="12489793"/>
                </a:lnTo>
                <a:lnTo>
                  <a:pt x="0" y="124897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63774"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1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90367" y="2992678"/>
            <a:ext cx="7507266" cy="3072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319"/>
              </a:lnSpc>
            </a:pPr>
            <a:r>
              <a:rPr lang="en-US" sz="8799">
                <a:solidFill>
                  <a:srgbClr val="272665"/>
                </a:solidFill>
                <a:latin typeface="Le Petit Cochon"/>
                <a:ea typeface="Le Petit Cochon"/>
                <a:cs typeface="Le Petit Cochon"/>
                <a:sym typeface="Le Petit Cochon"/>
              </a:rPr>
              <a:t>Serviços Afetados</a:t>
            </a:r>
          </a:p>
          <a:p>
            <a:pPr algn="ctr">
              <a:lnSpc>
                <a:spcPts val="12319"/>
              </a:lnSpc>
              <a:spcBef>
                <a:spcPct val="0"/>
              </a:spcBef>
            </a:pPr>
            <a:endParaRPr lang="en-US" sz="8799">
              <a:solidFill>
                <a:srgbClr val="272665"/>
              </a:solidFill>
              <a:latin typeface="Le Petit Cochon"/>
              <a:ea typeface="Le Petit Cochon"/>
              <a:cs typeface="Le Petit Cochon"/>
              <a:sym typeface="Le Petit Cochon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795354" y="4974032"/>
            <a:ext cx="12697292" cy="27940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HandMade"/>
                <a:ea typeface="HandMade"/>
                <a:cs typeface="HandMade"/>
                <a:sym typeface="HandMade"/>
              </a:rPr>
              <a:t>• Incidentes sempre ligados a um serviço da empresa.</a:t>
            </a:r>
          </a:p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HandMade"/>
                <a:ea typeface="HandMade"/>
                <a:cs typeface="HandMade"/>
                <a:sym typeface="HandMade"/>
              </a:rPr>
              <a:t> Exemplos: e-mail, rede, impressora</a:t>
            </a:r>
          </a:p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HandMade"/>
                <a:ea typeface="HandMade"/>
                <a:cs typeface="HandMade"/>
                <a:sym typeface="HandMade"/>
              </a:rPr>
              <a:t>• Permite identificar serviços mais problemáticos</a:t>
            </a:r>
          </a:p>
          <a:p>
            <a:pPr algn="ctr">
              <a:lnSpc>
                <a:spcPts val="5599"/>
              </a:lnSpc>
            </a:pPr>
            <a:endParaRPr lang="en-US" sz="3999">
              <a:solidFill>
                <a:srgbClr val="000000"/>
              </a:solidFill>
              <a:latin typeface="HandMade"/>
              <a:ea typeface="HandMade"/>
              <a:cs typeface="HandMade"/>
              <a:sym typeface="HandMade"/>
            </a:endParaRPr>
          </a:p>
        </p:txBody>
      </p:sp>
      <p:sp>
        <p:nvSpPr>
          <p:cNvPr id="4" name="Freeform 4"/>
          <p:cNvSpPr/>
          <p:nvPr/>
        </p:nvSpPr>
        <p:spPr>
          <a:xfrm rot="6133081">
            <a:off x="4005035" y="-7181647"/>
            <a:ext cx="9304626" cy="9441964"/>
          </a:xfrm>
          <a:custGeom>
            <a:avLst/>
            <a:gdLst/>
            <a:ahLst/>
            <a:cxnLst/>
            <a:rect l="l" t="t" r="r" b="b"/>
            <a:pathLst>
              <a:path w="9304626" h="9441964">
                <a:moveTo>
                  <a:pt x="0" y="0"/>
                </a:moveTo>
                <a:lnTo>
                  <a:pt x="9304626" y="0"/>
                </a:lnTo>
                <a:lnTo>
                  <a:pt x="9304626" y="9441964"/>
                </a:lnTo>
                <a:lnTo>
                  <a:pt x="0" y="94419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4218994">
            <a:off x="7544852" y="4489073"/>
            <a:ext cx="4962392" cy="12489793"/>
          </a:xfrm>
          <a:custGeom>
            <a:avLst/>
            <a:gdLst/>
            <a:ahLst/>
            <a:cxnLst/>
            <a:rect l="l" t="t" r="r" b="b"/>
            <a:pathLst>
              <a:path w="4962392" h="12489793">
                <a:moveTo>
                  <a:pt x="0" y="0"/>
                </a:moveTo>
                <a:lnTo>
                  <a:pt x="4962392" y="0"/>
                </a:lnTo>
                <a:lnTo>
                  <a:pt x="4962392" y="12489793"/>
                </a:lnTo>
                <a:lnTo>
                  <a:pt x="0" y="124897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63774"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1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2277595" y="5066708"/>
            <a:ext cx="5896101" cy="4191592"/>
          </a:xfrm>
          <a:custGeom>
            <a:avLst/>
            <a:gdLst/>
            <a:ahLst/>
            <a:cxnLst/>
            <a:rect l="l" t="t" r="r" b="b"/>
            <a:pathLst>
              <a:path w="5896101" h="4191592">
                <a:moveTo>
                  <a:pt x="5896100" y="0"/>
                </a:moveTo>
                <a:lnTo>
                  <a:pt x="0" y="0"/>
                </a:lnTo>
                <a:lnTo>
                  <a:pt x="0" y="4191592"/>
                </a:lnTo>
                <a:lnTo>
                  <a:pt x="5896100" y="4191592"/>
                </a:lnTo>
                <a:lnTo>
                  <a:pt x="58961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114305" y="5066708"/>
            <a:ext cx="5896101" cy="4191592"/>
          </a:xfrm>
          <a:custGeom>
            <a:avLst/>
            <a:gdLst/>
            <a:ahLst/>
            <a:cxnLst/>
            <a:rect l="l" t="t" r="r" b="b"/>
            <a:pathLst>
              <a:path w="5896101" h="4191592">
                <a:moveTo>
                  <a:pt x="0" y="0"/>
                </a:moveTo>
                <a:lnTo>
                  <a:pt x="5896100" y="0"/>
                </a:lnTo>
                <a:lnTo>
                  <a:pt x="5896100" y="4191592"/>
                </a:lnTo>
                <a:lnTo>
                  <a:pt x="0" y="41915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395162" y="8285369"/>
            <a:ext cx="899616" cy="972931"/>
          </a:xfrm>
          <a:custGeom>
            <a:avLst/>
            <a:gdLst/>
            <a:ahLst/>
            <a:cxnLst/>
            <a:rect l="l" t="t" r="r" b="b"/>
            <a:pathLst>
              <a:path w="899616" h="972931">
                <a:moveTo>
                  <a:pt x="0" y="0"/>
                </a:moveTo>
                <a:lnTo>
                  <a:pt x="899617" y="0"/>
                </a:lnTo>
                <a:lnTo>
                  <a:pt x="899617" y="972931"/>
                </a:lnTo>
                <a:lnTo>
                  <a:pt x="0" y="9729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917202" y="4792743"/>
            <a:ext cx="899616" cy="972931"/>
          </a:xfrm>
          <a:custGeom>
            <a:avLst/>
            <a:gdLst/>
            <a:ahLst/>
            <a:cxnLst/>
            <a:rect l="l" t="t" r="r" b="b"/>
            <a:pathLst>
              <a:path w="899616" h="972931">
                <a:moveTo>
                  <a:pt x="0" y="0"/>
                </a:moveTo>
                <a:lnTo>
                  <a:pt x="899616" y="0"/>
                </a:lnTo>
                <a:lnTo>
                  <a:pt x="899616" y="972932"/>
                </a:lnTo>
                <a:lnTo>
                  <a:pt x="0" y="9729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351800" y="3402235"/>
            <a:ext cx="9584400" cy="22809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99"/>
              </a:lnSpc>
            </a:pPr>
            <a:r>
              <a:rPr lang="en-US" sz="8799">
                <a:solidFill>
                  <a:srgbClr val="272665"/>
                </a:solidFill>
                <a:latin typeface="Le Petit Cochon"/>
                <a:ea typeface="Le Petit Cochon"/>
                <a:cs typeface="Le Petit Cochon"/>
                <a:sym typeface="Le Petit Cochon"/>
              </a:rPr>
              <a:t>Acompanhamento</a:t>
            </a:r>
          </a:p>
          <a:p>
            <a:pPr algn="ctr">
              <a:lnSpc>
                <a:spcPts val="8799"/>
              </a:lnSpc>
            </a:pPr>
            <a:endParaRPr lang="en-US" sz="8799">
              <a:solidFill>
                <a:srgbClr val="272665"/>
              </a:solidFill>
              <a:latin typeface="Le Petit Cochon"/>
              <a:ea typeface="Le Petit Cochon"/>
              <a:cs typeface="Le Petit Cochon"/>
              <a:sym typeface="Le Petit Cochon"/>
            </a:endParaRPr>
          </a:p>
        </p:txBody>
      </p:sp>
      <p:sp>
        <p:nvSpPr>
          <p:cNvPr id="7" name="Freeform 7"/>
          <p:cNvSpPr/>
          <p:nvPr/>
        </p:nvSpPr>
        <p:spPr>
          <a:xfrm rot="6133081">
            <a:off x="4005035" y="-7181647"/>
            <a:ext cx="9304626" cy="9441964"/>
          </a:xfrm>
          <a:custGeom>
            <a:avLst/>
            <a:gdLst/>
            <a:ahLst/>
            <a:cxnLst/>
            <a:rect l="l" t="t" r="r" b="b"/>
            <a:pathLst>
              <a:path w="9304626" h="9441964">
                <a:moveTo>
                  <a:pt x="0" y="0"/>
                </a:moveTo>
                <a:lnTo>
                  <a:pt x="9304626" y="0"/>
                </a:lnTo>
                <a:lnTo>
                  <a:pt x="9304626" y="9441964"/>
                </a:lnTo>
                <a:lnTo>
                  <a:pt x="0" y="944196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3040772" y="6022679"/>
            <a:ext cx="4369745" cy="34988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HandMade"/>
                <a:ea typeface="HandMade"/>
                <a:cs typeface="HandMade"/>
                <a:sym typeface="HandMade"/>
              </a:rPr>
              <a:t>Incidente recebe atualizações durante o atendimento</a:t>
            </a:r>
          </a:p>
          <a:p>
            <a:pPr algn="ctr">
              <a:lnSpc>
                <a:spcPts val="5599"/>
              </a:lnSpc>
            </a:pPr>
            <a:endParaRPr lang="en-US" sz="3999">
              <a:solidFill>
                <a:srgbClr val="000000"/>
              </a:solidFill>
              <a:latin typeface="HandMade"/>
              <a:ea typeface="HandMade"/>
              <a:cs typeface="HandMade"/>
              <a:sym typeface="HandMade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877483" y="6022679"/>
            <a:ext cx="4369745" cy="42037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HandMade"/>
                <a:ea typeface="HandMade"/>
                <a:cs typeface="HandMade"/>
                <a:sym typeface="HandMade"/>
              </a:rPr>
              <a:t>Registra  ações, observações e andamento e Cria um histórico completo</a:t>
            </a:r>
          </a:p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HandMade"/>
                <a:ea typeface="HandMade"/>
                <a:cs typeface="HandMade"/>
                <a:sym typeface="HandMade"/>
              </a:rPr>
              <a:t> </a:t>
            </a:r>
          </a:p>
          <a:p>
            <a:pPr algn="ctr">
              <a:lnSpc>
                <a:spcPts val="5599"/>
              </a:lnSpc>
            </a:pPr>
            <a:endParaRPr lang="en-US" sz="3999">
              <a:solidFill>
                <a:srgbClr val="000000"/>
              </a:solidFill>
              <a:latin typeface="HandMade"/>
              <a:ea typeface="HandMade"/>
              <a:cs typeface="HandMade"/>
              <a:sym typeface="HandMa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6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231810" y="1592320"/>
            <a:ext cx="7824380" cy="4063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146"/>
              </a:lnSpc>
              <a:spcBef>
                <a:spcPct val="0"/>
              </a:spcBef>
            </a:pPr>
            <a:r>
              <a:rPr lang="en-US" sz="23676" spc="828">
                <a:solidFill>
                  <a:srgbClr val="F7F1F8"/>
                </a:solidFill>
                <a:latin typeface="Le Petit Cochon"/>
                <a:ea typeface="Le Petit Cochon"/>
                <a:cs typeface="Le Petit Cochon"/>
                <a:sym typeface="Le Petit Cochon"/>
              </a:rPr>
              <a:t>95%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785283" y="5021526"/>
            <a:ext cx="6717433" cy="95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  <a:spcBef>
                <a:spcPct val="0"/>
              </a:spcBef>
            </a:pPr>
            <a:r>
              <a:rPr lang="en-US" sz="5600">
                <a:solidFill>
                  <a:srgbClr val="F7F1F8"/>
                </a:solidFill>
                <a:latin typeface="HandMade"/>
                <a:ea typeface="HandMade"/>
                <a:cs typeface="HandMade"/>
                <a:sym typeface="HandMade"/>
              </a:rPr>
              <a:t>Encerramento </a:t>
            </a:r>
          </a:p>
        </p:txBody>
      </p:sp>
      <p:sp>
        <p:nvSpPr>
          <p:cNvPr id="4" name="Freeform 4"/>
          <p:cNvSpPr/>
          <p:nvPr/>
        </p:nvSpPr>
        <p:spPr>
          <a:xfrm rot="-7350403">
            <a:off x="14513642" y="5996601"/>
            <a:ext cx="9304626" cy="9441964"/>
          </a:xfrm>
          <a:custGeom>
            <a:avLst/>
            <a:gdLst/>
            <a:ahLst/>
            <a:cxnLst/>
            <a:rect l="l" t="t" r="r" b="b"/>
            <a:pathLst>
              <a:path w="9304626" h="9441964">
                <a:moveTo>
                  <a:pt x="0" y="0"/>
                </a:moveTo>
                <a:lnTo>
                  <a:pt x="9304626" y="0"/>
                </a:lnTo>
                <a:lnTo>
                  <a:pt x="9304626" y="9441964"/>
                </a:lnTo>
                <a:lnTo>
                  <a:pt x="0" y="94419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6128948">
            <a:off x="-5657764" y="-3877928"/>
            <a:ext cx="9304626" cy="9441964"/>
          </a:xfrm>
          <a:custGeom>
            <a:avLst/>
            <a:gdLst/>
            <a:ahLst/>
            <a:cxnLst/>
            <a:rect l="l" t="t" r="r" b="b"/>
            <a:pathLst>
              <a:path w="9304626" h="9441964">
                <a:moveTo>
                  <a:pt x="0" y="0"/>
                </a:moveTo>
                <a:lnTo>
                  <a:pt x="9304626" y="0"/>
                </a:lnTo>
                <a:lnTo>
                  <a:pt x="9304626" y="9441964"/>
                </a:lnTo>
                <a:lnTo>
                  <a:pt x="0" y="94419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336400" y="6746500"/>
            <a:ext cx="11615201" cy="25374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>
                <a:solidFill>
                  <a:srgbClr val="FFFFFF"/>
                </a:solidFill>
                <a:latin typeface="HandMade"/>
                <a:ea typeface="HandMade"/>
                <a:cs typeface="HandMade"/>
                <a:sym typeface="HandMade"/>
              </a:rPr>
              <a:t>•Incidente é finalizado após resolução</a:t>
            </a:r>
          </a:p>
          <a:p>
            <a:pPr algn="ctr">
              <a:lnSpc>
                <a:spcPts val="5039"/>
              </a:lnSpc>
            </a:pPr>
            <a:r>
              <a:rPr lang="en-US" sz="3599">
                <a:solidFill>
                  <a:srgbClr val="FFFFFF"/>
                </a:solidFill>
                <a:latin typeface="HandMade"/>
                <a:ea typeface="HandMade"/>
                <a:cs typeface="HandMade"/>
                <a:sym typeface="HandMade"/>
              </a:rPr>
              <a:t>• Cálculo do tempo total de atendimento</a:t>
            </a:r>
          </a:p>
          <a:p>
            <a:pPr algn="ctr">
              <a:lnSpc>
                <a:spcPts val="5039"/>
              </a:lnSpc>
            </a:pPr>
            <a:r>
              <a:rPr lang="en-US" sz="3599">
                <a:solidFill>
                  <a:srgbClr val="FFFFFF"/>
                </a:solidFill>
                <a:latin typeface="HandMade"/>
                <a:ea typeface="HandMade"/>
                <a:cs typeface="HandMade"/>
                <a:sym typeface="HandMade"/>
              </a:rPr>
              <a:t>• Métrica de eficiência e qualidade do suporte</a:t>
            </a:r>
          </a:p>
          <a:p>
            <a:pPr algn="ctr">
              <a:lnSpc>
                <a:spcPts val="5039"/>
              </a:lnSpc>
              <a:spcBef>
                <a:spcPct val="0"/>
              </a:spcBef>
            </a:pPr>
            <a:endParaRPr lang="en-US" sz="3599">
              <a:solidFill>
                <a:srgbClr val="FFFFFF"/>
              </a:solidFill>
              <a:latin typeface="HandMade"/>
              <a:ea typeface="HandMade"/>
              <a:cs typeface="HandMade"/>
              <a:sym typeface="HandMa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1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743817" y="5115635"/>
            <a:ext cx="4800515" cy="3792137"/>
            <a:chOff x="0" y="0"/>
            <a:chExt cx="1768132" cy="13967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68132" cy="1396725"/>
            </a:xfrm>
            <a:custGeom>
              <a:avLst/>
              <a:gdLst/>
              <a:ahLst/>
              <a:cxnLst/>
              <a:rect l="l" t="t" r="r" b="b"/>
              <a:pathLst>
                <a:path w="1768132" h="1396725">
                  <a:moveTo>
                    <a:pt x="24191" y="0"/>
                  </a:moveTo>
                  <a:lnTo>
                    <a:pt x="1743941" y="0"/>
                  </a:lnTo>
                  <a:cubicBezTo>
                    <a:pt x="1757301" y="0"/>
                    <a:pt x="1768132" y="10831"/>
                    <a:pt x="1768132" y="24191"/>
                  </a:cubicBezTo>
                  <a:lnTo>
                    <a:pt x="1768132" y="1372534"/>
                  </a:lnTo>
                  <a:cubicBezTo>
                    <a:pt x="1768132" y="1378950"/>
                    <a:pt x="1765583" y="1385103"/>
                    <a:pt x="1761046" y="1389639"/>
                  </a:cubicBezTo>
                  <a:cubicBezTo>
                    <a:pt x="1756510" y="1394176"/>
                    <a:pt x="1750357" y="1396725"/>
                    <a:pt x="1743941" y="1396725"/>
                  </a:cubicBezTo>
                  <a:lnTo>
                    <a:pt x="24191" y="1396725"/>
                  </a:lnTo>
                  <a:cubicBezTo>
                    <a:pt x="17775" y="1396725"/>
                    <a:pt x="11622" y="1394176"/>
                    <a:pt x="7085" y="1389639"/>
                  </a:cubicBezTo>
                  <a:cubicBezTo>
                    <a:pt x="2549" y="1385103"/>
                    <a:pt x="0" y="1378950"/>
                    <a:pt x="0" y="1372534"/>
                  </a:cubicBezTo>
                  <a:lnTo>
                    <a:pt x="0" y="24191"/>
                  </a:lnTo>
                  <a:cubicBezTo>
                    <a:pt x="0" y="17775"/>
                    <a:pt x="2549" y="11622"/>
                    <a:pt x="7085" y="7085"/>
                  </a:cubicBezTo>
                  <a:cubicBezTo>
                    <a:pt x="11622" y="2549"/>
                    <a:pt x="17775" y="0"/>
                    <a:pt x="24191" y="0"/>
                  </a:cubicBezTo>
                  <a:close/>
                </a:path>
              </a:pathLst>
            </a:custGeom>
            <a:solidFill>
              <a:srgbClr val="27266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104775"/>
              <a:ext cx="1768132" cy="1291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35766" y="5115635"/>
            <a:ext cx="4800515" cy="3792137"/>
            <a:chOff x="0" y="0"/>
            <a:chExt cx="1768132" cy="139672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768132" cy="1396725"/>
            </a:xfrm>
            <a:custGeom>
              <a:avLst/>
              <a:gdLst/>
              <a:ahLst/>
              <a:cxnLst/>
              <a:rect l="l" t="t" r="r" b="b"/>
              <a:pathLst>
                <a:path w="1768132" h="1396725">
                  <a:moveTo>
                    <a:pt x="24191" y="0"/>
                  </a:moveTo>
                  <a:lnTo>
                    <a:pt x="1743941" y="0"/>
                  </a:lnTo>
                  <a:cubicBezTo>
                    <a:pt x="1757301" y="0"/>
                    <a:pt x="1768132" y="10831"/>
                    <a:pt x="1768132" y="24191"/>
                  </a:cubicBezTo>
                  <a:lnTo>
                    <a:pt x="1768132" y="1372534"/>
                  </a:lnTo>
                  <a:cubicBezTo>
                    <a:pt x="1768132" y="1378950"/>
                    <a:pt x="1765583" y="1385103"/>
                    <a:pt x="1761046" y="1389639"/>
                  </a:cubicBezTo>
                  <a:cubicBezTo>
                    <a:pt x="1756510" y="1394176"/>
                    <a:pt x="1750357" y="1396725"/>
                    <a:pt x="1743941" y="1396725"/>
                  </a:cubicBezTo>
                  <a:lnTo>
                    <a:pt x="24191" y="1396725"/>
                  </a:lnTo>
                  <a:cubicBezTo>
                    <a:pt x="17775" y="1396725"/>
                    <a:pt x="11622" y="1394176"/>
                    <a:pt x="7085" y="1389639"/>
                  </a:cubicBezTo>
                  <a:cubicBezTo>
                    <a:pt x="2549" y="1385103"/>
                    <a:pt x="0" y="1378950"/>
                    <a:pt x="0" y="1372534"/>
                  </a:cubicBezTo>
                  <a:lnTo>
                    <a:pt x="0" y="24191"/>
                  </a:lnTo>
                  <a:cubicBezTo>
                    <a:pt x="0" y="17775"/>
                    <a:pt x="2549" y="11622"/>
                    <a:pt x="7085" y="7085"/>
                  </a:cubicBezTo>
                  <a:cubicBezTo>
                    <a:pt x="11622" y="2549"/>
                    <a:pt x="17775" y="0"/>
                    <a:pt x="24191" y="0"/>
                  </a:cubicBezTo>
                  <a:close/>
                </a:path>
              </a:pathLst>
            </a:custGeom>
            <a:solidFill>
              <a:srgbClr val="D3CDE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104775"/>
              <a:ext cx="1768132" cy="1291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1849132" y="5115635"/>
            <a:ext cx="4803102" cy="3792137"/>
            <a:chOff x="0" y="0"/>
            <a:chExt cx="1769085" cy="139672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769085" cy="1396725"/>
            </a:xfrm>
            <a:custGeom>
              <a:avLst/>
              <a:gdLst/>
              <a:ahLst/>
              <a:cxnLst/>
              <a:rect l="l" t="t" r="r" b="b"/>
              <a:pathLst>
                <a:path w="1769085" h="1396725">
                  <a:moveTo>
                    <a:pt x="24178" y="0"/>
                  </a:moveTo>
                  <a:lnTo>
                    <a:pt x="1744907" y="0"/>
                  </a:lnTo>
                  <a:cubicBezTo>
                    <a:pt x="1758260" y="0"/>
                    <a:pt x="1769085" y="10825"/>
                    <a:pt x="1769085" y="24178"/>
                  </a:cubicBezTo>
                  <a:lnTo>
                    <a:pt x="1769085" y="1372547"/>
                  </a:lnTo>
                  <a:cubicBezTo>
                    <a:pt x="1769085" y="1385900"/>
                    <a:pt x="1758260" y="1396725"/>
                    <a:pt x="1744907" y="1396725"/>
                  </a:cubicBezTo>
                  <a:lnTo>
                    <a:pt x="24178" y="1396725"/>
                  </a:lnTo>
                  <a:cubicBezTo>
                    <a:pt x="10825" y="1396725"/>
                    <a:pt x="0" y="1385900"/>
                    <a:pt x="0" y="1372547"/>
                  </a:cubicBezTo>
                  <a:lnTo>
                    <a:pt x="0" y="24178"/>
                  </a:lnTo>
                  <a:cubicBezTo>
                    <a:pt x="0" y="10825"/>
                    <a:pt x="10825" y="0"/>
                    <a:pt x="24178" y="0"/>
                  </a:cubicBezTo>
                  <a:close/>
                </a:path>
              </a:pathLst>
            </a:custGeom>
            <a:solidFill>
              <a:srgbClr val="8D83B8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104775"/>
              <a:ext cx="1769085" cy="1291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3044648" y="5596526"/>
            <a:ext cx="1974616" cy="6364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44"/>
              </a:lnSpc>
            </a:pPr>
            <a:r>
              <a:rPr lang="en-US" sz="4942" b="1" spc="-405">
                <a:solidFill>
                  <a:srgbClr val="000000"/>
                </a:solidFill>
                <a:latin typeface="HandMade Bold"/>
                <a:ea typeface="HandMade Bold"/>
                <a:cs typeface="HandMade Bold"/>
                <a:sym typeface="HandMade Bold"/>
              </a:rPr>
              <a:t>01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154767" y="5596526"/>
            <a:ext cx="1974616" cy="6364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44"/>
              </a:lnSpc>
            </a:pPr>
            <a:r>
              <a:rPr lang="en-US" sz="4942" b="1" spc="-405">
                <a:solidFill>
                  <a:srgbClr val="FFFFFF"/>
                </a:solidFill>
                <a:latin typeface="HandMade Bold"/>
                <a:ea typeface="HandMade Bold"/>
                <a:cs typeface="HandMade Bold"/>
                <a:sym typeface="HandMade Bold"/>
              </a:rPr>
              <a:t>02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261375" y="5596526"/>
            <a:ext cx="1974616" cy="6364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44"/>
              </a:lnSpc>
            </a:pPr>
            <a:r>
              <a:rPr lang="en-US" sz="4942" b="1" spc="-405">
                <a:solidFill>
                  <a:srgbClr val="FFFFFF"/>
                </a:solidFill>
                <a:latin typeface="HandMade Bold"/>
                <a:ea typeface="HandMade Bold"/>
                <a:cs typeface="HandMade Bold"/>
                <a:sym typeface="HandMade Bold"/>
              </a:rPr>
              <a:t>03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351800" y="3383185"/>
            <a:ext cx="9584400" cy="1060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>
                <a:solidFill>
                  <a:srgbClr val="272665"/>
                </a:solidFill>
                <a:latin typeface="Le Petit Cochon"/>
                <a:ea typeface="Le Petit Cochon"/>
                <a:cs typeface="Le Petit Cochon"/>
                <a:sym typeface="Le Petit Cochon"/>
              </a:rPr>
              <a:t>Importância do Sistema</a:t>
            </a:r>
          </a:p>
        </p:txBody>
      </p:sp>
      <p:sp>
        <p:nvSpPr>
          <p:cNvPr id="15" name="Freeform 15"/>
          <p:cNvSpPr/>
          <p:nvPr/>
        </p:nvSpPr>
        <p:spPr>
          <a:xfrm rot="6133081">
            <a:off x="4005035" y="-7181647"/>
            <a:ext cx="9304626" cy="9441964"/>
          </a:xfrm>
          <a:custGeom>
            <a:avLst/>
            <a:gdLst/>
            <a:ahLst/>
            <a:cxnLst/>
            <a:rect l="l" t="t" r="r" b="b"/>
            <a:pathLst>
              <a:path w="9304626" h="9441964">
                <a:moveTo>
                  <a:pt x="0" y="0"/>
                </a:moveTo>
                <a:lnTo>
                  <a:pt x="9304626" y="0"/>
                </a:lnTo>
                <a:lnTo>
                  <a:pt x="9304626" y="9441964"/>
                </a:lnTo>
                <a:lnTo>
                  <a:pt x="0" y="94419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849151" y="6337730"/>
            <a:ext cx="4369745" cy="27940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HandMade"/>
                <a:ea typeface="HandMade"/>
                <a:cs typeface="HandMade"/>
                <a:sym typeface="HandMade"/>
              </a:rPr>
              <a:t>Organização e controle no processo de suporte</a:t>
            </a:r>
          </a:p>
          <a:p>
            <a:pPr algn="ctr">
              <a:lnSpc>
                <a:spcPts val="5599"/>
              </a:lnSpc>
            </a:pPr>
            <a:endParaRPr lang="en-US" sz="3999">
              <a:solidFill>
                <a:srgbClr val="000000"/>
              </a:solidFill>
              <a:latin typeface="HandMade"/>
              <a:ea typeface="HandMade"/>
              <a:cs typeface="HandMade"/>
              <a:sym typeface="HandMade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6955834" y="6337730"/>
            <a:ext cx="4369745" cy="2089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HandMade"/>
                <a:ea typeface="HandMade"/>
                <a:cs typeface="HandMade"/>
                <a:sym typeface="HandMade"/>
              </a:rPr>
              <a:t>Métricas para avaliar desempenho</a:t>
            </a:r>
          </a:p>
          <a:p>
            <a:pPr algn="ctr">
              <a:lnSpc>
                <a:spcPts val="5599"/>
              </a:lnSpc>
            </a:pPr>
            <a:endParaRPr lang="en-US" sz="3999">
              <a:solidFill>
                <a:srgbClr val="FFFFFF"/>
              </a:solidFill>
              <a:latin typeface="HandMade"/>
              <a:ea typeface="HandMade"/>
              <a:cs typeface="HandMade"/>
              <a:sym typeface="HandMade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2069104" y="6337730"/>
            <a:ext cx="4369745" cy="2089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HandMade"/>
                <a:ea typeface="HandMade"/>
                <a:cs typeface="HandMade"/>
                <a:sym typeface="HandMade"/>
              </a:rPr>
              <a:t>Apoio à melhoria contínua</a:t>
            </a:r>
          </a:p>
          <a:p>
            <a:pPr algn="ctr">
              <a:lnSpc>
                <a:spcPts val="5599"/>
              </a:lnSpc>
            </a:pPr>
            <a:endParaRPr lang="en-US" sz="3999">
              <a:solidFill>
                <a:srgbClr val="FFFFFF"/>
              </a:solidFill>
              <a:latin typeface="HandMade"/>
              <a:ea typeface="HandMade"/>
              <a:cs typeface="HandMade"/>
              <a:sym typeface="HandMa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1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27748" y="465608"/>
            <a:ext cx="16632504" cy="9355784"/>
          </a:xfrm>
          <a:custGeom>
            <a:avLst/>
            <a:gdLst/>
            <a:ahLst/>
            <a:cxnLst/>
            <a:rect l="l" t="t" r="r" b="b"/>
            <a:pathLst>
              <a:path w="16632504" h="9355784">
                <a:moveTo>
                  <a:pt x="0" y="0"/>
                </a:moveTo>
                <a:lnTo>
                  <a:pt x="16632504" y="0"/>
                </a:lnTo>
                <a:lnTo>
                  <a:pt x="16632504" y="9355784"/>
                </a:lnTo>
                <a:lnTo>
                  <a:pt x="0" y="93557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Personalizar</PresentationFormat>
  <Paragraphs>0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de Incidentes de TI</dc:title>
  <cp:lastModifiedBy>marias.wictoria12@gmail.com</cp:lastModifiedBy>
  <cp:revision>2</cp:revision>
  <dcterms:created xsi:type="dcterms:W3CDTF">2006-08-16T00:00:00Z</dcterms:created>
  <dcterms:modified xsi:type="dcterms:W3CDTF">2025-09-08T10:38:14Z</dcterms:modified>
  <dc:identifier>DAGyW-0BByc</dc:identifier>
</cp:coreProperties>
</file>