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5BD97-3295-7045-BCF5-EA858B842A12}" v="175" dt="2018-07-30T21:23:07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Wang" userId="e81d1912079ced6a" providerId="LiveId" clId="{4665BD97-3295-7045-BCF5-EA858B842A12}"/>
    <pc:docChg chg="undo redo custSel modSld">
      <pc:chgData name="Mike Wang" userId="e81d1912079ced6a" providerId="LiveId" clId="{4665BD97-3295-7045-BCF5-EA858B842A12}" dt="2018-07-30T21:23:07.741" v="176" actId="1076"/>
      <pc:docMkLst>
        <pc:docMk/>
      </pc:docMkLst>
      <pc:sldChg chg="addSp delSp modSp">
        <pc:chgData name="Mike Wang" userId="e81d1912079ced6a" providerId="LiveId" clId="{4665BD97-3295-7045-BCF5-EA858B842A12}" dt="2018-07-30T21:23:07.741" v="176" actId="1076"/>
        <pc:sldMkLst>
          <pc:docMk/>
          <pc:sldMk cId="3309379711" sldId="256"/>
        </pc:sldMkLst>
        <pc:spChg chg="mod">
          <ac:chgData name="Mike Wang" userId="e81d1912079ced6a" providerId="LiveId" clId="{4665BD97-3295-7045-BCF5-EA858B842A12}" dt="2018-07-30T21:07:24.745" v="107" actId="164"/>
          <ac:spMkLst>
            <pc:docMk/>
            <pc:sldMk cId="3309379711" sldId="256"/>
            <ac:spMk id="4" creationId="{BEBE5B0C-7A65-204F-9FD1-BD9908E5F8E3}"/>
          </ac:spMkLst>
        </pc:spChg>
        <pc:spChg chg="mod">
          <ac:chgData name="Mike Wang" userId="e81d1912079ced6a" providerId="LiveId" clId="{4665BD97-3295-7045-BCF5-EA858B842A12}" dt="2018-07-30T21:07:24.745" v="107" actId="164"/>
          <ac:spMkLst>
            <pc:docMk/>
            <pc:sldMk cId="3309379711" sldId="256"/>
            <ac:spMk id="5" creationId="{9552BA70-6284-4448-B936-6DE873AFD7D1}"/>
          </ac:spMkLst>
        </pc:spChg>
        <pc:spChg chg="mod">
          <ac:chgData name="Mike Wang" userId="e81d1912079ced6a" providerId="LiveId" clId="{4665BD97-3295-7045-BCF5-EA858B842A12}" dt="2018-07-30T21:07:24.745" v="107" actId="164"/>
          <ac:spMkLst>
            <pc:docMk/>
            <pc:sldMk cId="3309379711" sldId="256"/>
            <ac:spMk id="11" creationId="{667A3185-DDEA-A94F-BC8F-7F6A669ACD2D}"/>
          </ac:spMkLst>
        </pc:spChg>
        <pc:spChg chg="mod">
          <ac:chgData name="Mike Wang" userId="e81d1912079ced6a" providerId="LiveId" clId="{4665BD97-3295-7045-BCF5-EA858B842A12}" dt="2018-07-30T21:07:24.745" v="107" actId="164"/>
          <ac:spMkLst>
            <pc:docMk/>
            <pc:sldMk cId="3309379711" sldId="256"/>
            <ac:spMk id="12" creationId="{42AF56BE-FF14-334C-9491-422E9D85579C}"/>
          </ac:spMkLst>
        </pc:spChg>
        <pc:spChg chg="mod">
          <ac:chgData name="Mike Wang" userId="e81d1912079ced6a" providerId="LiveId" clId="{4665BD97-3295-7045-BCF5-EA858B842A12}" dt="2018-07-30T21:07:24.745" v="107" actId="164"/>
          <ac:spMkLst>
            <pc:docMk/>
            <pc:sldMk cId="3309379711" sldId="256"/>
            <ac:spMk id="13" creationId="{A4057C6D-EA6A-2642-B9EA-156F81C5BEB5}"/>
          </ac:spMkLst>
        </pc:spChg>
        <pc:spChg chg="mod">
          <ac:chgData name="Mike Wang" userId="e81d1912079ced6a" providerId="LiveId" clId="{4665BD97-3295-7045-BCF5-EA858B842A12}" dt="2018-07-30T21:07:24.745" v="107" actId="164"/>
          <ac:spMkLst>
            <pc:docMk/>
            <pc:sldMk cId="3309379711" sldId="256"/>
            <ac:spMk id="14" creationId="{03AF81B5-054E-1B40-A437-F53D3C6B01B6}"/>
          </ac:spMkLst>
        </pc:spChg>
        <pc:spChg chg="mod">
          <ac:chgData name="Mike Wang" userId="e81d1912079ced6a" providerId="LiveId" clId="{4665BD97-3295-7045-BCF5-EA858B842A12}" dt="2018-07-30T21:23:07.741" v="176" actId="1076"/>
          <ac:spMkLst>
            <pc:docMk/>
            <pc:sldMk cId="3309379711" sldId="256"/>
            <ac:spMk id="15" creationId="{C52E609F-F7D8-8F4A-A3CC-B5D1DB495E81}"/>
          </ac:spMkLst>
        </pc:spChg>
        <pc:spChg chg="mod">
          <ac:chgData name="Mike Wang" userId="e81d1912079ced6a" providerId="LiveId" clId="{4665BD97-3295-7045-BCF5-EA858B842A12}" dt="2018-07-30T21:21:06.246" v="174" actId="113"/>
          <ac:spMkLst>
            <pc:docMk/>
            <pc:sldMk cId="3309379711" sldId="256"/>
            <ac:spMk id="21" creationId="{FC0D82B4-5FC9-F64D-8664-E1D47B4E63C0}"/>
          </ac:spMkLst>
        </pc:spChg>
        <pc:spChg chg="mod">
          <ac:chgData name="Mike Wang" userId="e81d1912079ced6a" providerId="LiveId" clId="{4665BD97-3295-7045-BCF5-EA858B842A12}" dt="2018-07-30T21:09:34.030" v="118" actId="1076"/>
          <ac:spMkLst>
            <pc:docMk/>
            <pc:sldMk cId="3309379711" sldId="256"/>
            <ac:spMk id="24" creationId="{3B2017FC-D81B-EB4B-B671-7EA9AFE5BF29}"/>
          </ac:spMkLst>
        </pc:spChg>
        <pc:spChg chg="add del mod">
          <ac:chgData name="Mike Wang" userId="e81d1912079ced6a" providerId="LiveId" clId="{4665BD97-3295-7045-BCF5-EA858B842A12}" dt="2018-07-30T21:07:34.801" v="111"/>
          <ac:spMkLst>
            <pc:docMk/>
            <pc:sldMk cId="3309379711" sldId="256"/>
            <ac:spMk id="31" creationId="{60F08DF1-B672-2F4D-A742-4A05AF45A981}"/>
          </ac:spMkLst>
        </pc:spChg>
        <pc:spChg chg="add del mod">
          <ac:chgData name="Mike Wang" userId="e81d1912079ced6a" providerId="LiveId" clId="{4665BD97-3295-7045-BCF5-EA858B842A12}" dt="2018-07-30T21:07:36.890" v="113"/>
          <ac:spMkLst>
            <pc:docMk/>
            <pc:sldMk cId="3309379711" sldId="256"/>
            <ac:spMk id="32" creationId="{E30D7499-D0A0-EC48-A44D-AE84C6E734C0}"/>
          </ac:spMkLst>
        </pc:spChg>
        <pc:spChg chg="mod">
          <ac:chgData name="Mike Wang" userId="e81d1912079ced6a" providerId="LiveId" clId="{4665BD97-3295-7045-BCF5-EA858B842A12}" dt="2018-07-30T21:20:06.110" v="167" actId="255"/>
          <ac:spMkLst>
            <pc:docMk/>
            <pc:sldMk cId="3309379711" sldId="256"/>
            <ac:spMk id="41" creationId="{E7C82C33-8F0B-454D-B568-FE94F8B60CD8}"/>
          </ac:spMkLst>
        </pc:spChg>
        <pc:spChg chg="add mod">
          <ac:chgData name="Mike Wang" userId="e81d1912079ced6a" providerId="LiveId" clId="{4665BD97-3295-7045-BCF5-EA858B842A12}" dt="2018-07-30T21:13:34.507" v="158" actId="164"/>
          <ac:spMkLst>
            <pc:docMk/>
            <pc:sldMk cId="3309379711" sldId="256"/>
            <ac:spMk id="46" creationId="{CDFEB65B-3D34-D74A-A4C0-AFC3C2645721}"/>
          </ac:spMkLst>
        </pc:spChg>
        <pc:spChg chg="mod">
          <ac:chgData name="Mike Wang" userId="e81d1912079ced6a" providerId="LiveId" clId="{4665BD97-3295-7045-BCF5-EA858B842A12}" dt="2018-07-30T21:07:24.745" v="107" actId="164"/>
          <ac:spMkLst>
            <pc:docMk/>
            <pc:sldMk cId="3309379711" sldId="256"/>
            <ac:spMk id="48" creationId="{1900F4B2-F99F-F34F-B6C1-48AA451214DB}"/>
          </ac:spMkLst>
        </pc:spChg>
        <pc:spChg chg="mod">
          <ac:chgData name="Mike Wang" userId="e81d1912079ced6a" providerId="LiveId" clId="{4665BD97-3295-7045-BCF5-EA858B842A12}" dt="2018-07-30T21:07:24.745" v="107" actId="164"/>
          <ac:spMkLst>
            <pc:docMk/>
            <pc:sldMk cId="3309379711" sldId="256"/>
            <ac:spMk id="66" creationId="{14C0AFCF-C31F-D044-A6E5-C38EDEF40C2B}"/>
          </ac:spMkLst>
        </pc:spChg>
        <pc:grpChg chg="add mod">
          <ac:chgData name="Mike Wang" userId="e81d1912079ced6a" providerId="LiveId" clId="{4665BD97-3295-7045-BCF5-EA858B842A12}" dt="2018-07-30T21:13:34.507" v="158" actId="164"/>
          <ac:grpSpMkLst>
            <pc:docMk/>
            <pc:sldMk cId="3309379711" sldId="256"/>
            <ac:grpSpMk id="30" creationId="{198A988A-9FDF-1A42-A8DE-8B5F917A7250}"/>
          </ac:grpSpMkLst>
        </pc:grpChg>
        <pc:grpChg chg="add mod">
          <ac:chgData name="Mike Wang" userId="e81d1912079ced6a" providerId="LiveId" clId="{4665BD97-3295-7045-BCF5-EA858B842A12}" dt="2018-07-30T21:14:41.505" v="166" actId="1076"/>
          <ac:grpSpMkLst>
            <pc:docMk/>
            <pc:sldMk cId="3309379711" sldId="256"/>
            <ac:grpSpMk id="55" creationId="{69B3DB18-DA5D-3246-8558-25F78C3933F8}"/>
          </ac:grpSpMkLst>
        </pc:grpChg>
        <pc:cxnChg chg="del">
          <ac:chgData name="Mike Wang" userId="e81d1912079ced6a" providerId="LiveId" clId="{4665BD97-3295-7045-BCF5-EA858B842A12}" dt="2018-07-30T20:57:39.578" v="28" actId="478"/>
          <ac:cxnSpMkLst>
            <pc:docMk/>
            <pc:sldMk cId="3309379711" sldId="256"/>
            <ac:cxnSpMk id="7" creationId="{33D59F2C-AA04-9C41-B060-7CD787543A77}"/>
          </ac:cxnSpMkLst>
        </pc:cxnChg>
        <pc:cxnChg chg="mod">
          <ac:chgData name="Mike Wang" userId="e81d1912079ced6a" providerId="LiveId" clId="{4665BD97-3295-7045-BCF5-EA858B842A12}" dt="2018-07-30T21:07:24.745" v="107" actId="164"/>
          <ac:cxnSpMkLst>
            <pc:docMk/>
            <pc:sldMk cId="3309379711" sldId="256"/>
            <ac:cxnSpMk id="17" creationId="{462454AD-BD36-7F4F-BAE6-14987351C28D}"/>
          </ac:cxnSpMkLst>
        </pc:cxnChg>
        <pc:cxnChg chg="del">
          <ac:chgData name="Mike Wang" userId="e81d1912079ced6a" providerId="LiveId" clId="{4665BD97-3295-7045-BCF5-EA858B842A12}" dt="2018-07-30T20:57:41.542" v="29" actId="478"/>
          <ac:cxnSpMkLst>
            <pc:docMk/>
            <pc:sldMk cId="3309379711" sldId="256"/>
            <ac:cxnSpMk id="18" creationId="{FFA9DC86-75EB-9F4E-9E20-7677C456ACA5}"/>
          </ac:cxnSpMkLst>
        </pc:cxnChg>
        <pc:cxnChg chg="del">
          <ac:chgData name="Mike Wang" userId="e81d1912079ced6a" providerId="LiveId" clId="{4665BD97-3295-7045-BCF5-EA858B842A12}" dt="2018-07-30T20:57:43.116" v="30" actId="478"/>
          <ac:cxnSpMkLst>
            <pc:docMk/>
            <pc:sldMk cId="3309379711" sldId="256"/>
            <ac:cxnSpMk id="19" creationId="{918F661F-F1D6-3743-82D2-474E7AE167F9}"/>
          </ac:cxnSpMkLst>
        </pc:cxnChg>
        <pc:cxnChg chg="add del">
          <ac:chgData name="Mike Wang" userId="e81d1912079ced6a" providerId="LiveId" clId="{4665BD97-3295-7045-BCF5-EA858B842A12}" dt="2018-07-30T20:57:53.792" v="35" actId="478"/>
          <ac:cxnSpMkLst>
            <pc:docMk/>
            <pc:sldMk cId="3309379711" sldId="256"/>
            <ac:cxnSpMk id="20" creationId="{475FC2F6-5D24-F246-8392-2804F25944D2}"/>
          </ac:cxnSpMkLst>
        </pc:cxnChg>
        <pc:cxnChg chg="mod">
          <ac:chgData name="Mike Wang" userId="e81d1912079ced6a" providerId="LiveId" clId="{4665BD97-3295-7045-BCF5-EA858B842A12}" dt="2018-07-30T21:07:24.745" v="107" actId="164"/>
          <ac:cxnSpMkLst>
            <pc:docMk/>
            <pc:sldMk cId="3309379711" sldId="256"/>
            <ac:cxnSpMk id="23" creationId="{A235EEB7-A671-794E-AE73-7FD30719591B}"/>
          </ac:cxnSpMkLst>
        </pc:cxnChg>
        <pc:cxnChg chg="mod">
          <ac:chgData name="Mike Wang" userId="e81d1912079ced6a" providerId="LiveId" clId="{4665BD97-3295-7045-BCF5-EA858B842A12}" dt="2018-07-30T21:11:50.177" v="128" actId="1076"/>
          <ac:cxnSpMkLst>
            <pc:docMk/>
            <pc:sldMk cId="3309379711" sldId="256"/>
            <ac:cxnSpMk id="26" creationId="{96BB5219-991F-514E-B995-13E99D1248A6}"/>
          </ac:cxnSpMkLst>
        </pc:cxnChg>
        <pc:cxnChg chg="mod">
          <ac:chgData name="Mike Wang" userId="e81d1912079ced6a" providerId="LiveId" clId="{4665BD97-3295-7045-BCF5-EA858B842A12}" dt="2018-07-30T21:09:34.030" v="118" actId="1076"/>
          <ac:cxnSpMkLst>
            <pc:docMk/>
            <pc:sldMk cId="3309379711" sldId="256"/>
            <ac:cxnSpMk id="34" creationId="{4C4E5EB2-8896-6C4E-AE7A-5EBA02C92952}"/>
          </ac:cxnSpMkLst>
        </pc:cxnChg>
        <pc:cxnChg chg="mod">
          <ac:chgData name="Mike Wang" userId="e81d1912079ced6a" providerId="LiveId" clId="{4665BD97-3295-7045-BCF5-EA858B842A12}" dt="2018-07-30T21:07:24.745" v="107" actId="164"/>
          <ac:cxnSpMkLst>
            <pc:docMk/>
            <pc:sldMk cId="3309379711" sldId="256"/>
            <ac:cxnSpMk id="45" creationId="{45828E07-54A6-C04B-8B81-6CC2B285F464}"/>
          </ac:cxnSpMkLst>
        </pc:cxnChg>
        <pc:cxnChg chg="add mod">
          <ac:chgData name="Mike Wang" userId="e81d1912079ced6a" providerId="LiveId" clId="{4665BD97-3295-7045-BCF5-EA858B842A12}" dt="2018-07-30T21:13:34.507" v="158" actId="164"/>
          <ac:cxnSpMkLst>
            <pc:docMk/>
            <pc:sldMk cId="3309379711" sldId="256"/>
            <ac:cxnSpMk id="54" creationId="{6720C817-3D06-D745-9F59-AF01578F437E}"/>
          </ac:cxnSpMkLst>
        </pc:cxnChg>
        <pc:cxnChg chg="mod">
          <ac:chgData name="Mike Wang" userId="e81d1912079ced6a" providerId="LiveId" clId="{4665BD97-3295-7045-BCF5-EA858B842A12}" dt="2018-07-30T21:12:15.966" v="133" actId="14100"/>
          <ac:cxnSpMkLst>
            <pc:docMk/>
            <pc:sldMk cId="3309379711" sldId="256"/>
            <ac:cxnSpMk id="60" creationId="{D9791F80-A792-1149-80DA-5C02B22AC98A}"/>
          </ac:cxnSpMkLst>
        </pc:cxnChg>
        <pc:cxnChg chg="del mod">
          <ac:chgData name="Mike Wang" userId="e81d1912079ced6a" providerId="LiveId" clId="{4665BD97-3295-7045-BCF5-EA858B842A12}" dt="2018-07-30T20:57:36.013" v="27" actId="478"/>
          <ac:cxnSpMkLst>
            <pc:docMk/>
            <pc:sldMk cId="3309379711" sldId="256"/>
            <ac:cxnSpMk id="68" creationId="{09734E7B-A09B-FF40-9E2F-8EF8DE6405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F590-6380-7440-BF31-A0E8DEC9A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BD2C2-CCE5-5845-A352-6868A87D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2004-1D42-B64C-825E-5BF20F6D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4C08-F92A-EC44-A610-E1180EB6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7B23-B392-CD4D-AE7E-7D18E2F7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1D2-D794-EA4D-8052-1721171A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42DDB-3136-7549-85A0-F64B9CCE6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F6C1-C3FD-3C4C-945C-625F5A79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023B-BA8E-464C-8E53-71EF7306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8C6AD-525B-FB4E-9E61-FEFF0B12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41CCA-A53E-144C-B7D5-08BF19FC4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45FB3-084B-1045-9928-C70F40B9D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92E21-5C40-0448-94CB-7EA84D41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4140-D4FE-5448-96E7-F0002BD4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3E42-E4BE-764A-BB72-F8DC8DE6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AD30-F18D-BF4A-8417-E48CEC3A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1BED-61B8-1C40-A723-765220A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F907-C4F9-F14D-BE2B-CE1933DC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C763-6352-0148-80A2-C078552D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517E-6C55-3B40-98CC-D6238FB9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A479-59FA-9849-92CE-6917798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7E7A-4CF8-5249-AD63-6579741B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514E-7E84-934B-985A-8A43EA11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1063-63C9-8E4A-A4F6-E292AEB2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389C9-1180-5048-88B1-0440BDBA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8B62-C7E5-774D-915C-5C3EDBC2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FAA2-A47D-2D45-B1B9-DB41B719E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F1519-1836-F548-BE46-330C0F8A8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5372C-68F0-574F-9297-232389D6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1B0F3-DDF7-9241-A79B-03DC0DAC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84B44-B674-9946-8BED-E7C53FC8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870A-EC90-D843-A368-4140966A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261F-68FF-0E42-B1D7-C8B58351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4C84C-60C1-1D49-8AC8-93B8E50C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81564-A78C-B948-A740-1F7BB0559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406C2-25B5-3348-BA10-E22600008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FCE49-EABC-9643-85BA-7EC089EB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D3270-0A64-C64B-BD12-B9053769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C0535-A814-5649-A4FC-4DE40C83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7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54A8-F7B6-EE44-B647-25F463D4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EDCB3-031F-424A-83EF-3C5A6894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C015B-CDAF-624B-9336-18A69254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3A7E3-4859-0043-8C80-0C1B931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8F90E-DDD9-B846-A860-EB0CF436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8034D-F23B-6846-AAD0-5D7A249D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0DF1A-5BC7-5B4D-907B-0304E904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6753-B38C-A748-8C92-6FFCAE27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8B0E-2D1B-0444-BF9C-AD9A61EC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CD2CE-1D05-E441-916C-C2B3A350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83BCA-DB98-C540-A736-23B2DE84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7E8B7-D597-1E4C-8A76-2E2AA552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538E5-6387-C24B-96A0-2E36EBA1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6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4026-2A08-1E46-9B3D-5CDDAFC3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B7E81-9466-374B-9778-6F81FBC43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AC759-8008-014C-8C9F-63A61A698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450C9-6BAE-FA4A-81DD-BF2E2BAC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AE794-E60B-7845-A3DC-E44058CB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8FF5C-E530-BE4D-809E-85D060BC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FCEF7-3168-D643-88CC-C0E23040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BCE71-EDCA-4945-8F2F-BF1C78A2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8501-43E4-4F40-90AA-705A1131A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03A7-28C9-494E-969D-0CA2D5807D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9E86-BE8D-1941-BB92-654C8F3F1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13D58-C3A3-9241-93A6-BD21A5ADD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6F8E-987E-2D4E-8488-84D9B0BB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9B3DB18-DA5D-3246-8558-25F78C3933F8}"/>
              </a:ext>
            </a:extLst>
          </p:cNvPr>
          <p:cNvGrpSpPr/>
          <p:nvPr/>
        </p:nvGrpSpPr>
        <p:grpSpPr>
          <a:xfrm>
            <a:off x="2456203" y="1114564"/>
            <a:ext cx="6605303" cy="3883220"/>
            <a:chOff x="923965" y="941570"/>
            <a:chExt cx="6605303" cy="388322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98A988A-9FDF-1A42-A8DE-8B5F917A7250}"/>
                </a:ext>
              </a:extLst>
            </p:cNvPr>
            <p:cNvGrpSpPr/>
            <p:nvPr/>
          </p:nvGrpSpPr>
          <p:grpSpPr>
            <a:xfrm>
              <a:off x="923965" y="941570"/>
              <a:ext cx="6605303" cy="3883220"/>
              <a:chOff x="923965" y="941570"/>
              <a:chExt cx="6605303" cy="388322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EBE5B0C-7A65-204F-9FD1-BD9908E5F8E3}"/>
                  </a:ext>
                </a:extLst>
              </p:cNvPr>
              <p:cNvSpPr/>
              <p:nvPr/>
            </p:nvSpPr>
            <p:spPr>
              <a:xfrm>
                <a:off x="2384854" y="1816443"/>
                <a:ext cx="716692" cy="2261287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Flask App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9552BA70-6284-4448-B936-6DE873AFD7D1}"/>
                  </a:ext>
                </a:extLst>
              </p:cNvPr>
              <p:cNvSpPr/>
              <p:nvPr/>
            </p:nvSpPr>
            <p:spPr>
              <a:xfrm>
                <a:off x="3385752" y="2137718"/>
                <a:ext cx="1742303" cy="161873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 anchorCtr="1"/>
              <a:lstStyle/>
              <a:p>
                <a:pPr algn="ctr"/>
                <a:r>
                  <a:rPr lang="en-US" dirty="0"/>
                  <a:t>Training Server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67A3185-DDEA-A94F-BC8F-7F6A669ACD2D}"/>
                  </a:ext>
                </a:extLst>
              </p:cNvPr>
              <p:cNvSpPr/>
              <p:nvPr/>
            </p:nvSpPr>
            <p:spPr>
              <a:xfrm>
                <a:off x="5547776" y="2784179"/>
                <a:ext cx="296562" cy="32580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2AF56BE-FF14-334C-9491-422E9D85579C}"/>
                  </a:ext>
                </a:extLst>
              </p:cNvPr>
              <p:cNvSpPr/>
              <p:nvPr/>
            </p:nvSpPr>
            <p:spPr>
              <a:xfrm>
                <a:off x="6442506" y="2784179"/>
                <a:ext cx="296562" cy="32580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A4057C6D-EA6A-2642-B9EA-156F81C5BEB5}"/>
                  </a:ext>
                </a:extLst>
              </p:cNvPr>
              <p:cNvSpPr/>
              <p:nvPr/>
            </p:nvSpPr>
            <p:spPr>
              <a:xfrm>
                <a:off x="6739068" y="2784179"/>
                <a:ext cx="296562" cy="32580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3AF81B5-054E-1B40-A437-F53D3C6B01B6}"/>
                  </a:ext>
                </a:extLst>
              </p:cNvPr>
              <p:cNvSpPr/>
              <p:nvPr/>
            </p:nvSpPr>
            <p:spPr>
              <a:xfrm>
                <a:off x="5852468" y="2775689"/>
                <a:ext cx="296562" cy="32580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2E609F-F7D8-8F4A-A3CC-B5D1DB495E81}"/>
                  </a:ext>
                </a:extLst>
              </p:cNvPr>
              <p:cNvSpPr txBox="1"/>
              <p:nvPr/>
            </p:nvSpPr>
            <p:spPr>
              <a:xfrm>
                <a:off x="6130093" y="2775537"/>
                <a:ext cx="3906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…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62454AD-BD36-7F4F-BAE6-14987351C28D}"/>
                  </a:ext>
                </a:extLst>
              </p:cNvPr>
              <p:cNvCxnSpPr>
                <a:cxnSpLocks/>
                <a:stCxn id="5" idx="3"/>
                <a:endCxn id="11" idx="1"/>
              </p:cNvCxnSpPr>
              <p:nvPr/>
            </p:nvCxnSpPr>
            <p:spPr>
              <a:xfrm flipV="1">
                <a:off x="5128055" y="2947082"/>
                <a:ext cx="419721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0D82B4-5FC9-F64D-8664-E1D47B4E63C0}"/>
                  </a:ext>
                </a:extLst>
              </p:cNvPr>
              <p:cNvSpPr txBox="1"/>
              <p:nvPr/>
            </p:nvSpPr>
            <p:spPr>
              <a:xfrm>
                <a:off x="5429150" y="2036873"/>
                <a:ext cx="210011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Celery tasks queue </a:t>
                </a:r>
                <a:r>
                  <a:rPr lang="en-US" sz="1400" dirty="0"/>
                  <a:t>(abstracted CPU or EC2 resources)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35EEB7-A671-794E-AE73-7FD30719591B}"/>
                  </a:ext>
                </a:extLst>
              </p:cNvPr>
              <p:cNvCxnSpPr>
                <a:stCxn id="5" idx="1"/>
                <a:endCxn id="4" idx="3"/>
              </p:cNvCxnSpPr>
              <p:nvPr/>
            </p:nvCxnSpPr>
            <p:spPr>
              <a:xfrm flipH="1">
                <a:off x="3101546" y="2947086"/>
                <a:ext cx="284206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3B2017FC-D81B-EB4B-B671-7EA9AFE5BF29}"/>
                  </a:ext>
                </a:extLst>
              </p:cNvPr>
              <p:cNvSpPr/>
              <p:nvPr/>
            </p:nvSpPr>
            <p:spPr>
              <a:xfrm>
                <a:off x="923965" y="2364923"/>
                <a:ext cx="414363" cy="1164317"/>
              </a:xfrm>
              <a:prstGeom prst="ca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S3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6BB5219-991F-514E-B995-13E99D1248A6}"/>
                  </a:ext>
                </a:extLst>
              </p:cNvPr>
              <p:cNvCxnSpPr>
                <a:cxnSpLocks/>
                <a:stCxn id="24" idx="4"/>
                <a:endCxn id="46" idx="2"/>
              </p:cNvCxnSpPr>
              <p:nvPr/>
            </p:nvCxnSpPr>
            <p:spPr>
              <a:xfrm>
                <a:off x="1338328" y="2947082"/>
                <a:ext cx="2046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>
                <a:extLst>
                  <a:ext uri="{FF2B5EF4-FFF2-40B4-BE49-F238E27FC236}">
                    <a16:creationId xmlns:a16="http://schemas.microsoft.com/office/drawing/2014/main" id="{4C4E5EB2-8896-6C4E-AE7A-5EBA02C92952}"/>
                  </a:ext>
                </a:extLst>
              </p:cNvPr>
              <p:cNvCxnSpPr>
                <a:cxnSpLocks/>
                <a:stCxn id="24" idx="1"/>
                <a:endCxn id="41" idx="1"/>
              </p:cNvCxnSpPr>
              <p:nvPr/>
            </p:nvCxnSpPr>
            <p:spPr>
              <a:xfrm rot="5400000" flipH="1" flipV="1">
                <a:off x="891068" y="1514100"/>
                <a:ext cx="1090902" cy="61074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E7C82C33-8F0B-454D-B568-FE94F8B60CD8}"/>
                  </a:ext>
                </a:extLst>
              </p:cNvPr>
              <p:cNvSpPr/>
              <p:nvPr/>
            </p:nvSpPr>
            <p:spPr>
              <a:xfrm>
                <a:off x="1741891" y="941570"/>
                <a:ext cx="2112388" cy="66490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Automatic Recovery using Kubernetes</a:t>
                </a:r>
              </a:p>
            </p:txBody>
          </p:sp>
          <p:cxnSp>
            <p:nvCxnSpPr>
              <p:cNvPr id="45" name="Curved Connector 44">
                <a:extLst>
                  <a:ext uri="{FF2B5EF4-FFF2-40B4-BE49-F238E27FC236}">
                    <a16:creationId xmlns:a16="http://schemas.microsoft.com/office/drawing/2014/main" id="{45828E07-54A6-C04B-8B81-6CC2B285F464}"/>
                  </a:ext>
                </a:extLst>
              </p:cNvPr>
              <p:cNvCxnSpPr>
                <a:stCxn id="41" idx="3"/>
                <a:endCxn id="5" idx="0"/>
              </p:cNvCxnSpPr>
              <p:nvPr/>
            </p:nvCxnSpPr>
            <p:spPr>
              <a:xfrm>
                <a:off x="3854279" y="1274021"/>
                <a:ext cx="402625" cy="86369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1900F4B2-F99F-F34F-B6C1-48AA451214DB}"/>
                  </a:ext>
                </a:extLst>
              </p:cNvPr>
              <p:cNvSpPr/>
              <p:nvPr/>
            </p:nvSpPr>
            <p:spPr>
              <a:xfrm>
                <a:off x="3597463" y="2828875"/>
                <a:ext cx="1343591" cy="60177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Auto-scaling</a:t>
                </a:r>
              </a:p>
            </p:txBody>
          </p:sp>
          <p:cxnSp>
            <p:nvCxnSpPr>
              <p:cNvPr id="60" name="Curved Connector 59">
                <a:extLst>
                  <a:ext uri="{FF2B5EF4-FFF2-40B4-BE49-F238E27FC236}">
                    <a16:creationId xmlns:a16="http://schemas.microsoft.com/office/drawing/2014/main" id="{D9791F80-A792-1149-80DA-5C02B22AC98A}"/>
                  </a:ext>
                </a:extLst>
              </p:cNvPr>
              <p:cNvCxnSpPr>
                <a:cxnSpLocks/>
                <a:stCxn id="13" idx="2"/>
                <a:endCxn id="24" idx="3"/>
              </p:cNvCxnSpPr>
              <p:nvPr/>
            </p:nvCxnSpPr>
            <p:spPr>
              <a:xfrm rot="5400000">
                <a:off x="3799620" y="441511"/>
                <a:ext cx="419256" cy="5756202"/>
              </a:xfrm>
              <a:prstGeom prst="curvedConnector3">
                <a:avLst>
                  <a:gd name="adj1" fmla="val 27241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4C0AFCF-C31F-D044-A6E5-C38EDEF40C2B}"/>
                  </a:ext>
                </a:extLst>
              </p:cNvPr>
              <p:cNvSpPr txBox="1"/>
              <p:nvPr/>
            </p:nvSpPr>
            <p:spPr>
              <a:xfrm>
                <a:off x="3101546" y="4240015"/>
                <a:ext cx="16602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Trained weights</a:t>
                </a:r>
              </a:p>
              <a:p>
                <a:r>
                  <a:rPr lang="en-US" sz="1400" dirty="0"/>
                  <a:t>(including cp’s)</a:t>
                </a:r>
              </a:p>
            </p:txBody>
          </p:sp>
        </p:grpSp>
        <p:sp>
          <p:nvSpPr>
            <p:cNvPr id="46" name="Can 45">
              <a:extLst>
                <a:ext uri="{FF2B5EF4-FFF2-40B4-BE49-F238E27FC236}">
                  <a16:creationId xmlns:a16="http://schemas.microsoft.com/office/drawing/2014/main" id="{CDFEB65B-3D34-D74A-A4C0-AFC3C2645721}"/>
                </a:ext>
              </a:extLst>
            </p:cNvPr>
            <p:cNvSpPr/>
            <p:nvPr/>
          </p:nvSpPr>
          <p:spPr>
            <a:xfrm>
              <a:off x="1542948" y="2762416"/>
              <a:ext cx="641919" cy="369332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720C817-3D06-D745-9F59-AF01578F437E}"/>
                </a:ext>
              </a:extLst>
            </p:cNvPr>
            <p:cNvCxnSpPr>
              <a:cxnSpLocks/>
              <a:stCxn id="46" idx="4"/>
              <a:endCxn id="4" idx="1"/>
            </p:cNvCxnSpPr>
            <p:nvPr/>
          </p:nvCxnSpPr>
          <p:spPr>
            <a:xfrm>
              <a:off x="2184867" y="2947082"/>
              <a:ext cx="19998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93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DA92-3BC0-1C47-8142-17A046E1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1DFA-EDD3-5B42-87E1-B400C386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somebody during demo say “this tool has this function to do this in one call why did you do it manually”</a:t>
            </a:r>
          </a:p>
          <a:p>
            <a:r>
              <a:rPr lang="en-US" dirty="0"/>
              <a:t>Kubernetes audit tool: throughput </a:t>
            </a:r>
            <a:r>
              <a:rPr lang="en-US" dirty="0" err="1"/>
              <a:t>etc</a:t>
            </a:r>
            <a:r>
              <a:rPr lang="en-US" dirty="0"/>
              <a:t> for auto-scaling</a:t>
            </a:r>
          </a:p>
          <a:p>
            <a:r>
              <a:rPr lang="en-US" dirty="0"/>
              <a:t>My project: how do I showcase? Good stats, how much money saved, how much does Spot fail that the money saving is worth it</a:t>
            </a:r>
          </a:p>
        </p:txBody>
      </p:sp>
    </p:spTree>
    <p:extLst>
      <p:ext uri="{BB962C8B-B14F-4D97-AF65-F5344CB8AC3E}">
        <p14:creationId xmlns:p14="http://schemas.microsoft.com/office/powerpoint/2010/main" val="189424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Wang</dc:creator>
  <cp:lastModifiedBy>Long Wang</cp:lastModifiedBy>
  <cp:revision>8</cp:revision>
  <dcterms:created xsi:type="dcterms:W3CDTF">2018-07-27T18:22:08Z</dcterms:created>
  <dcterms:modified xsi:type="dcterms:W3CDTF">2018-07-30T21:23:09Z</dcterms:modified>
</cp:coreProperties>
</file>