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1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5DB0-F072-3A4C-BEAC-DE65D353D315}" type="datetimeFigureOut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3004-366F-EA42-955E-A23AD7CF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Porecamp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233" y="1216431"/>
            <a:ext cx="2664951" cy="2361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Tuesday:</a:t>
            </a:r>
          </a:p>
          <a:p>
            <a:pPr algn="ctr"/>
            <a:r>
              <a:rPr lang="en-US" sz="2800" dirty="0" smtClean="0"/>
              <a:t>Library preparation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362492" y="1216431"/>
            <a:ext cx="2664951" cy="23612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Wednesday:</a:t>
            </a:r>
          </a:p>
          <a:p>
            <a:pPr algn="ctr"/>
            <a:r>
              <a:rPr lang="en-US" sz="2800" dirty="0" smtClean="0"/>
              <a:t>Running the </a:t>
            </a:r>
            <a:r>
              <a:rPr lang="en-US" sz="2800" dirty="0" err="1" smtClean="0"/>
              <a:t>MinION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139215" y="1216431"/>
            <a:ext cx="2664951" cy="23612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Thursday:</a:t>
            </a:r>
          </a:p>
          <a:p>
            <a:pPr algn="ctr"/>
            <a:r>
              <a:rPr lang="en-US" sz="3200" dirty="0" smtClean="0"/>
              <a:t>Bioinformatics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4223" y="107338"/>
            <a:ext cx="4216524" cy="9301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Monday: Introductions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4223" y="5912487"/>
            <a:ext cx="4216523" cy="894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Friday: Summing 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5198" y="3922573"/>
            <a:ext cx="1305549" cy="706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4224" y="3922573"/>
            <a:ext cx="1301177" cy="6883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24521" y="4920035"/>
            <a:ext cx="1278827" cy="706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68554" y="4902147"/>
            <a:ext cx="1305550" cy="6883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44224" y="4902146"/>
            <a:ext cx="1332476" cy="7241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60970" y="1395302"/>
            <a:ext cx="2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06644" y="3911950"/>
            <a:ext cx="1332476" cy="7241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28383" y="3940463"/>
            <a:ext cx="2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37698" y="4902146"/>
            <a:ext cx="2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Always held in the CCB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Breakfast seminar (9am)</a:t>
            </a:r>
          </a:p>
          <a:p>
            <a:endParaRPr lang="en-US" dirty="0"/>
          </a:p>
          <a:p>
            <a:r>
              <a:rPr lang="en-US" dirty="0" smtClean="0"/>
              <a:t>Lunch seminar (1pm)</a:t>
            </a:r>
          </a:p>
          <a:p>
            <a:endParaRPr lang="en-US" dirty="0"/>
          </a:p>
          <a:p>
            <a:r>
              <a:rPr lang="en-US" dirty="0" smtClean="0"/>
              <a:t>Reporting and analysis time (5pm)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Tonight: check into hotel then go to</a:t>
            </a:r>
          </a:p>
          <a:p>
            <a:endParaRPr lang="en-US" dirty="0"/>
          </a:p>
          <a:p>
            <a:pPr lvl="1"/>
            <a:r>
              <a:rPr lang="en-US" dirty="0" smtClean="0"/>
              <a:t>Mughal-E-</a:t>
            </a:r>
            <a:r>
              <a:rPr lang="en-US" dirty="0" err="1" smtClean="0"/>
              <a:t>Azam</a:t>
            </a:r>
            <a:r>
              <a:rPr lang="en-US" dirty="0" smtClean="0"/>
              <a:t>: £20 for 3 course meal</a:t>
            </a:r>
          </a:p>
          <a:p>
            <a:pPr lvl="1"/>
            <a:r>
              <a:rPr lang="en-US" dirty="0" smtClean="0"/>
              <a:t>Alcoholic drinks not provided</a:t>
            </a:r>
          </a:p>
          <a:p>
            <a:endParaRPr lang="en-US" dirty="0"/>
          </a:p>
          <a:p>
            <a:r>
              <a:rPr lang="en-US" dirty="0" smtClean="0"/>
              <a:t>Tues, Weds: dinner on your own</a:t>
            </a:r>
          </a:p>
          <a:p>
            <a:endParaRPr lang="en-US" dirty="0"/>
          </a:p>
          <a:p>
            <a:r>
              <a:rPr lang="en-US" dirty="0" smtClean="0"/>
              <a:t>Thurs: group dinner</a:t>
            </a:r>
          </a:p>
        </p:txBody>
      </p:sp>
    </p:spTree>
    <p:extLst>
      <p:ext uri="{BB962C8B-B14F-4D97-AF65-F5344CB8AC3E}">
        <p14:creationId xmlns:p14="http://schemas.microsoft.com/office/powerpoint/2010/main" val="159011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Time to revisit things you want more help with</a:t>
            </a:r>
          </a:p>
          <a:p>
            <a:endParaRPr lang="en-US" i="1" dirty="0"/>
          </a:p>
          <a:p>
            <a:r>
              <a:rPr lang="en-US" dirty="0" smtClean="0"/>
              <a:t>Time for group projects and writing-up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3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the week thoroughly</a:t>
            </a:r>
            <a:endParaRPr lang="en-US" dirty="0"/>
          </a:p>
          <a:p>
            <a:r>
              <a:rPr lang="en-US" dirty="0" smtClean="0"/>
              <a:t>Submit methods, results to F1000 </a:t>
            </a:r>
            <a:r>
              <a:rPr lang="en-US" dirty="0" err="1" smtClean="0"/>
              <a:t>nanopore</a:t>
            </a:r>
            <a:r>
              <a:rPr lang="en-US" dirty="0" smtClean="0"/>
              <a:t>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63" y="3242449"/>
            <a:ext cx="6796518" cy="35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9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MinION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121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 to Porecamp</vt:lpstr>
      <vt:lpstr>Schedule</vt:lpstr>
      <vt:lpstr>PowerPoint Presentation</vt:lpstr>
      <vt:lpstr>Seminars</vt:lpstr>
      <vt:lpstr>Evenings</vt:lpstr>
      <vt:lpstr>Friday</vt:lpstr>
      <vt:lpstr>An experiment</vt:lpstr>
      <vt:lpstr>Introduction to MinION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Porecamp</dc:title>
  <dc:creator>Nick Loman</dc:creator>
  <cp:lastModifiedBy>Nick Loman</cp:lastModifiedBy>
  <cp:revision>3</cp:revision>
  <dcterms:created xsi:type="dcterms:W3CDTF">2015-12-14T11:10:27Z</dcterms:created>
  <dcterms:modified xsi:type="dcterms:W3CDTF">2015-12-14T11:24:06Z</dcterms:modified>
</cp:coreProperties>
</file>