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8491-E195-456D-BA6D-4ECB1F77C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F1508-3C5F-0C15-FD15-5D37124B8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C5516-66EB-4894-5050-05F65AC93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8B2E-C2B3-4C7F-8804-69B05935D3D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DEF91-2BE9-8CCF-641C-7AE5EDEC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D7098-3E76-0B8A-36E1-CF5DAD65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D0EC-8C9E-439C-9C7A-1B0DBFD7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8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7570-6566-D4CD-11AB-9CC8BF90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95DE1-A4FE-34AD-3975-4C9DF9D92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BEF43-FCBF-7C55-3B4A-EB77E782C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8B2E-C2B3-4C7F-8804-69B05935D3D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6C3F0-53B3-A88D-24E2-11EACD7B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FEF36-9939-16AE-E15F-FC28D388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D0EC-8C9E-439C-9C7A-1B0DBFD7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9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973BF-4DE9-BEF1-8736-4C7E7E3DE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D356E-6FC2-2044-046D-A6BC40BE2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E1DD1-6EEC-6BB1-C14C-B032105CF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8B2E-C2B3-4C7F-8804-69B05935D3D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FC7E1-1C6A-FE21-B03B-7CD7B4692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70521-43DA-7C35-D486-8F390FEC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D0EC-8C9E-439C-9C7A-1B0DBFD7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38FD7-46F3-6E06-A857-C850D86B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C4752-6C99-367C-44D4-13FF6B651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26FFA-5B89-30D8-B848-5F9AD498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8B2E-C2B3-4C7F-8804-69B05935D3D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D2727-628E-D0D6-9E04-A328F053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00398-C3A5-2DDE-CB60-A7E1BD3A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D0EC-8C9E-439C-9C7A-1B0DBFD7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73B8-F58B-BA2C-A873-51C22992F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26E77-C9B2-9A8F-2BAE-063D68890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B3362-D07E-BBD9-C71E-7EA8FC0A7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8B2E-C2B3-4C7F-8804-69B05935D3D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CB81D-00FE-7A9E-A3F4-86C2AA6D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4343D-0F7B-E565-05CF-D4F2BF63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D0EC-8C9E-439C-9C7A-1B0DBFD7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4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E62F-4191-92EF-68BE-5ED6ECC78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A8B47-634A-62BD-82C9-363A5BCBE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73E48-A334-410B-5951-33D0AA533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C5EF8-3F3A-7AB0-B7AD-EC2460D7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8B2E-C2B3-4C7F-8804-69B05935D3D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1FA14-08CF-F085-7F17-9F71D643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15E66-27C1-2ABB-57AD-DB77F394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D0EC-8C9E-439C-9C7A-1B0DBFD7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7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C872-FB33-9E87-E7E1-357B7D904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B6B8E-5408-E438-ACE5-C64894D3D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2194F-A90B-D3A3-767E-46CA574AC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ABB03-1711-39D5-14AB-017665987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72C40-7755-97F5-595C-31CEA9AA8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2958C5-B5D8-D9D7-556F-4EA4D94B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8B2E-C2B3-4C7F-8804-69B05935D3D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CD01D4-2EBA-A82F-3A3F-3DF3C5B19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73EE6-94A8-34FF-4A74-F2BB9BE19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D0EC-8C9E-439C-9C7A-1B0DBFD7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02D1-DD04-7179-CAAA-6022FD85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E09A3D-093A-AE51-EDCD-1FE6A0BD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8B2E-C2B3-4C7F-8804-69B05935D3D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99FC0-AAB4-E13F-FCA3-1135F366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95EE8-17FC-012F-D3EF-A63773BC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D0EC-8C9E-439C-9C7A-1B0DBFD7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1EBD32-0658-8A1F-5EB6-DF88E9EB8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8B2E-C2B3-4C7F-8804-69B05935D3D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DF6871-7708-A1D2-749B-5E50A57E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773EB-961D-0E91-5AF9-F62F5EA6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D0EC-8C9E-439C-9C7A-1B0DBFD7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8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716E-A89C-45BF-818F-0976AF9B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0098E-1573-E2B8-66F4-4CF33F7E5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5A041-68A3-3558-1A07-FC5FDC06C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66A88-0E61-1B0B-D987-96C10909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8B2E-C2B3-4C7F-8804-69B05935D3D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F6D7F-7BF7-93E6-632A-9D6B8D09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59BB5-F395-422C-17F9-03821B54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D0EC-8C9E-439C-9C7A-1B0DBFD7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8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7090-87D5-771A-59B2-F895F79E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0E84DA-1FDF-2999-789E-908B11D39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2FEDE-E04E-3EEE-75D0-829D3F02F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9EC20-7A1E-980E-B75F-911D191B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8B2E-C2B3-4C7F-8804-69B05935D3D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B3F7C-33AA-591A-381D-2E0B01CF9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12892-C237-AE73-4C8C-3DB77DC3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D0EC-8C9E-439C-9C7A-1B0DBFD7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5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74107D-086C-D046-BC94-CD9912BD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F7AB3-26C4-9593-FD57-387B9D576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17806-0D3E-31DD-0825-33D831D38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138B2E-C2B3-4C7F-8804-69B05935D3D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7845C-FE2E-454D-6FEE-8D8D59996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3ABC3-2838-5490-3A2B-13E558FB9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49D0EC-8C9E-439C-9C7A-1B0DBFD7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green gradient&#10;&#10;Description automatically generated">
            <a:extLst>
              <a:ext uri="{FF2B5EF4-FFF2-40B4-BE49-F238E27FC236}">
                <a16:creationId xmlns:a16="http://schemas.microsoft.com/office/drawing/2014/main" id="{614786E7-FE51-BF2B-7482-A99C2CDB3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344" y="1136239"/>
            <a:ext cx="3783103" cy="37944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6B2232-24FD-579C-84C7-249F263BD446}"/>
                  </a:ext>
                </a:extLst>
              </p:cNvPr>
              <p:cNvSpPr txBox="1"/>
              <p:nvPr/>
            </p:nvSpPr>
            <p:spPr>
              <a:xfrm>
                <a:off x="1770528" y="720327"/>
                <a:ext cx="450924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Absolute value of velocity field,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1000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6B2232-24FD-579C-84C7-249F263BD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528" y="720327"/>
                <a:ext cx="4509249" cy="369332"/>
              </a:xfrm>
              <a:prstGeom prst="rect">
                <a:avLst/>
              </a:prstGeom>
              <a:blipFill>
                <a:blip r:embed="rId3"/>
                <a:stretch>
                  <a:fillRect l="-108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2D7F6A51-4DC2-D8B4-A0A0-C23E91B97E6D}"/>
              </a:ext>
            </a:extLst>
          </p:cNvPr>
          <p:cNvSpPr/>
          <p:nvPr/>
        </p:nvSpPr>
        <p:spPr>
          <a:xfrm>
            <a:off x="7583509" y="2291566"/>
            <a:ext cx="1542351" cy="15273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971523-A24F-EDD7-76C1-752D1075B8EE}"/>
              </a:ext>
            </a:extLst>
          </p:cNvPr>
          <p:cNvCxnSpPr>
            <a:cxnSpLocks/>
          </p:cNvCxnSpPr>
          <p:nvPr/>
        </p:nvCxnSpPr>
        <p:spPr>
          <a:xfrm>
            <a:off x="6525462" y="1204671"/>
            <a:ext cx="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B02FCA-BE3A-6F18-C777-CBE934BD8D00}"/>
              </a:ext>
            </a:extLst>
          </p:cNvPr>
          <p:cNvCxnSpPr>
            <a:cxnSpLocks/>
          </p:cNvCxnSpPr>
          <p:nvPr/>
        </p:nvCxnSpPr>
        <p:spPr>
          <a:xfrm>
            <a:off x="10183906" y="1204671"/>
            <a:ext cx="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213D41-DB98-174D-105F-45343A397154}"/>
              </a:ext>
            </a:extLst>
          </p:cNvPr>
          <p:cNvCxnSpPr/>
          <p:nvPr/>
        </p:nvCxnSpPr>
        <p:spPr>
          <a:xfrm>
            <a:off x="6525462" y="4862271"/>
            <a:ext cx="36584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2ABDBD3-8D83-0856-A695-AEBC9903F6FA}"/>
              </a:ext>
            </a:extLst>
          </p:cNvPr>
          <p:cNvSpPr/>
          <p:nvPr/>
        </p:nvSpPr>
        <p:spPr>
          <a:xfrm rot="5400000">
            <a:off x="8277228" y="2166059"/>
            <a:ext cx="179291" cy="277901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EA95A7C0-201B-29E3-5029-40CF89E6875E}"/>
              </a:ext>
            </a:extLst>
          </p:cNvPr>
          <p:cNvSpPr/>
          <p:nvPr/>
        </p:nvSpPr>
        <p:spPr>
          <a:xfrm rot="16200000">
            <a:off x="8277227" y="3666571"/>
            <a:ext cx="179291" cy="277901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DBEF313-25D0-59ED-6239-B287D7827FFE}"/>
              </a:ext>
            </a:extLst>
          </p:cNvPr>
          <p:cNvCxnSpPr>
            <a:cxnSpLocks/>
          </p:cNvCxnSpPr>
          <p:nvPr/>
        </p:nvCxnSpPr>
        <p:spPr>
          <a:xfrm flipV="1">
            <a:off x="10183906" y="1497110"/>
            <a:ext cx="134470" cy="161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5A56297-1052-6EFA-C133-293B3C242EBB}"/>
              </a:ext>
            </a:extLst>
          </p:cNvPr>
          <p:cNvCxnSpPr>
            <a:cxnSpLocks/>
          </p:cNvCxnSpPr>
          <p:nvPr/>
        </p:nvCxnSpPr>
        <p:spPr>
          <a:xfrm flipV="1">
            <a:off x="10183906" y="2188475"/>
            <a:ext cx="134470" cy="161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76D52AD-108F-3D7A-096B-77F916AB828F}"/>
              </a:ext>
            </a:extLst>
          </p:cNvPr>
          <p:cNvCxnSpPr>
            <a:cxnSpLocks/>
          </p:cNvCxnSpPr>
          <p:nvPr/>
        </p:nvCxnSpPr>
        <p:spPr>
          <a:xfrm flipV="1">
            <a:off x="10183906" y="2879840"/>
            <a:ext cx="134470" cy="161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0CFE6C-9266-F936-DE04-ED5C22680FFB}"/>
              </a:ext>
            </a:extLst>
          </p:cNvPr>
          <p:cNvCxnSpPr>
            <a:cxnSpLocks/>
          </p:cNvCxnSpPr>
          <p:nvPr/>
        </p:nvCxnSpPr>
        <p:spPr>
          <a:xfrm flipV="1">
            <a:off x="10183906" y="3571205"/>
            <a:ext cx="134470" cy="161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F09398B-ECA2-3D1D-E2B2-DA3B300D61BF}"/>
              </a:ext>
            </a:extLst>
          </p:cNvPr>
          <p:cNvCxnSpPr>
            <a:cxnSpLocks/>
          </p:cNvCxnSpPr>
          <p:nvPr/>
        </p:nvCxnSpPr>
        <p:spPr>
          <a:xfrm flipV="1">
            <a:off x="10183906" y="4262570"/>
            <a:ext cx="134470" cy="161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E47CB13-DD44-C8FE-B26C-D03B285E85CC}"/>
              </a:ext>
            </a:extLst>
          </p:cNvPr>
          <p:cNvCxnSpPr>
            <a:cxnSpLocks/>
          </p:cNvCxnSpPr>
          <p:nvPr/>
        </p:nvCxnSpPr>
        <p:spPr>
          <a:xfrm flipV="1">
            <a:off x="6390991" y="1523999"/>
            <a:ext cx="134470" cy="161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1C5AD7A-7407-E7C4-FA96-26571F88663F}"/>
              </a:ext>
            </a:extLst>
          </p:cNvPr>
          <p:cNvCxnSpPr>
            <a:cxnSpLocks/>
          </p:cNvCxnSpPr>
          <p:nvPr/>
        </p:nvCxnSpPr>
        <p:spPr>
          <a:xfrm flipV="1">
            <a:off x="6390991" y="2215364"/>
            <a:ext cx="134470" cy="161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25B8A1D-2E45-4E34-CFA0-47431ACCD605}"/>
              </a:ext>
            </a:extLst>
          </p:cNvPr>
          <p:cNvCxnSpPr>
            <a:cxnSpLocks/>
          </p:cNvCxnSpPr>
          <p:nvPr/>
        </p:nvCxnSpPr>
        <p:spPr>
          <a:xfrm flipV="1">
            <a:off x="6390991" y="2906729"/>
            <a:ext cx="134470" cy="161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FE182A-EFCB-F565-B553-B59C41C28DE8}"/>
              </a:ext>
            </a:extLst>
          </p:cNvPr>
          <p:cNvCxnSpPr>
            <a:cxnSpLocks/>
          </p:cNvCxnSpPr>
          <p:nvPr/>
        </p:nvCxnSpPr>
        <p:spPr>
          <a:xfrm flipV="1">
            <a:off x="6390991" y="3598094"/>
            <a:ext cx="134470" cy="161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F94D6-89B0-9D0D-E739-551FA4CCC0C3}"/>
              </a:ext>
            </a:extLst>
          </p:cNvPr>
          <p:cNvCxnSpPr>
            <a:cxnSpLocks/>
          </p:cNvCxnSpPr>
          <p:nvPr/>
        </p:nvCxnSpPr>
        <p:spPr>
          <a:xfrm flipV="1">
            <a:off x="6390991" y="4289459"/>
            <a:ext cx="134470" cy="161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9AE7D3F-D5AB-4FAF-C81D-529DCE9D7F42}"/>
              </a:ext>
            </a:extLst>
          </p:cNvPr>
          <p:cNvGrpSpPr/>
          <p:nvPr/>
        </p:nvGrpSpPr>
        <p:grpSpPr>
          <a:xfrm rot="5400000">
            <a:off x="8438588" y="3468802"/>
            <a:ext cx="134470" cy="2926824"/>
            <a:chOff x="10336306" y="1649510"/>
            <a:chExt cx="134470" cy="2926824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C233C38-1E04-3C61-E35E-85E5A914D8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36306" y="1649510"/>
              <a:ext cx="134470" cy="1613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CCACC3F-EECF-3E48-EC99-EFE2149B46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36306" y="2340875"/>
              <a:ext cx="134470" cy="1613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61DA5BD-8AFA-B2BD-6D70-A11D02F5E5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36306" y="3032240"/>
              <a:ext cx="134470" cy="1613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B5402E8-7707-F9FC-06B7-728C4C1F05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36306" y="3723605"/>
              <a:ext cx="134470" cy="1613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7C8B0BC-C537-4B8D-EABA-F1F5BB9CFF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36306" y="4414970"/>
              <a:ext cx="134470" cy="1613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07054CC-0E0D-6150-3076-1ECB9F334950}"/>
              </a:ext>
            </a:extLst>
          </p:cNvPr>
          <p:cNvSpPr txBox="1"/>
          <p:nvPr/>
        </p:nvSpPr>
        <p:spPr>
          <a:xfrm>
            <a:off x="6507510" y="4499092"/>
            <a:ext cx="63739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Wall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76D636-391D-BB42-988F-6343B4B840FE}"/>
              </a:ext>
            </a:extLst>
          </p:cNvPr>
          <p:cNvSpPr txBox="1"/>
          <p:nvPr/>
        </p:nvSpPr>
        <p:spPr>
          <a:xfrm>
            <a:off x="8035988" y="2449723"/>
            <a:ext cx="67367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571FEF0-AF9A-47E5-FF16-012B72DE6A89}"/>
              </a:ext>
            </a:extLst>
          </p:cNvPr>
          <p:cNvCxnSpPr/>
          <p:nvPr/>
        </p:nvCxnSpPr>
        <p:spPr>
          <a:xfrm>
            <a:off x="6525461" y="1204671"/>
            <a:ext cx="365844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D218994-FF5A-D548-D12B-0F6B135AFD78}"/>
              </a:ext>
            </a:extLst>
          </p:cNvPr>
          <p:cNvCxnSpPr>
            <a:cxnSpLocks/>
          </p:cNvCxnSpPr>
          <p:nvPr/>
        </p:nvCxnSpPr>
        <p:spPr>
          <a:xfrm>
            <a:off x="6809685" y="1097280"/>
            <a:ext cx="29528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D3041A2-C45C-FB6D-AE84-B4E30030F343}"/>
                  </a:ext>
                </a:extLst>
              </p:cNvPr>
              <p:cNvSpPr txBox="1"/>
              <p:nvPr/>
            </p:nvSpPr>
            <p:spPr>
              <a:xfrm>
                <a:off x="7123093" y="681076"/>
                <a:ext cx="232606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𝑈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lid-driven velocity</a:t>
                </a: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D3041A2-C45C-FB6D-AE84-B4E30030F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093" y="681076"/>
                <a:ext cx="2326066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EA5D5064-BF4B-4632-F97C-74254049C1AD}"/>
              </a:ext>
            </a:extLst>
          </p:cNvPr>
          <p:cNvSpPr/>
          <p:nvPr/>
        </p:nvSpPr>
        <p:spPr>
          <a:xfrm rot="5400000">
            <a:off x="9684720" y="950709"/>
            <a:ext cx="179291" cy="277901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70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Walker</dc:creator>
  <cp:lastModifiedBy>Michael Walker</cp:lastModifiedBy>
  <cp:revision>1</cp:revision>
  <dcterms:created xsi:type="dcterms:W3CDTF">2024-03-24T01:09:15Z</dcterms:created>
  <dcterms:modified xsi:type="dcterms:W3CDTF">2024-03-24T01:31:26Z</dcterms:modified>
</cp:coreProperties>
</file>