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9E3C9-59C3-46BF-BA80-BBA39F9450F8}" v="179" dt="2024-04-14T17:55:4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Walker" userId="1221302a3d57b741" providerId="LiveId" clId="{0979E3C9-59C3-46BF-BA80-BBA39F9450F8}"/>
    <pc:docChg chg="undo custSel addSld modSld">
      <pc:chgData name="Michael Walker" userId="1221302a3d57b741" providerId="LiveId" clId="{0979E3C9-59C3-46BF-BA80-BBA39F9450F8}" dt="2024-04-14T17:55:41.721" v="450" actId="164"/>
      <pc:docMkLst>
        <pc:docMk/>
      </pc:docMkLst>
      <pc:sldChg chg="addSp delSp modSp add mod">
        <pc:chgData name="Michael Walker" userId="1221302a3d57b741" providerId="LiveId" clId="{0979E3C9-59C3-46BF-BA80-BBA39F9450F8}" dt="2024-04-14T17:55:34.569" v="449" actId="164"/>
        <pc:sldMkLst>
          <pc:docMk/>
          <pc:sldMk cId="3812315222" sldId="257"/>
        </pc:sldMkLst>
        <pc:spChg chg="add mod">
          <ac:chgData name="Michael Walker" userId="1221302a3d57b741" providerId="LiveId" clId="{0979E3C9-59C3-46BF-BA80-BBA39F9450F8}" dt="2024-04-14T17:55:34.569" v="449" actId="164"/>
          <ac:spMkLst>
            <pc:docMk/>
            <pc:sldMk cId="3812315222" sldId="257"/>
            <ac:spMk id="4" creationId="{DD0E7638-5D88-961B-7E5A-6A789166B57B}"/>
          </ac:spMkLst>
        </pc:spChg>
        <pc:spChg chg="add mod">
          <ac:chgData name="Michael Walker" userId="1221302a3d57b741" providerId="LiveId" clId="{0979E3C9-59C3-46BF-BA80-BBA39F9450F8}" dt="2024-04-14T17:55:34.569" v="449" actId="164"/>
          <ac:spMkLst>
            <pc:docMk/>
            <pc:sldMk cId="3812315222" sldId="257"/>
            <ac:spMk id="11" creationId="{333F1DE0-F68F-8B22-6990-78965DB1150F}"/>
          </ac:spMkLst>
        </pc:spChg>
        <pc:spChg chg="add mod">
          <ac:chgData name="Michael Walker" userId="1221302a3d57b741" providerId="LiveId" clId="{0979E3C9-59C3-46BF-BA80-BBA39F9450F8}" dt="2024-04-14T17:55:34.569" v="449" actId="164"/>
          <ac:spMkLst>
            <pc:docMk/>
            <pc:sldMk cId="3812315222" sldId="257"/>
            <ac:spMk id="12" creationId="{A61C72F1-2E7A-BFC7-4B3E-D65F87718079}"/>
          </ac:spMkLst>
        </pc:spChg>
        <pc:spChg chg="add mod">
          <ac:chgData name="Michael Walker" userId="1221302a3d57b741" providerId="LiveId" clId="{0979E3C9-59C3-46BF-BA80-BBA39F9450F8}" dt="2024-04-14T17:55:34.569" v="449" actId="164"/>
          <ac:spMkLst>
            <pc:docMk/>
            <pc:sldMk cId="3812315222" sldId="257"/>
            <ac:spMk id="13" creationId="{30CC3D3F-46C7-1851-19D7-85792E3BB98B}"/>
          </ac:spMkLst>
        </pc:spChg>
        <pc:grpChg chg="del">
          <ac:chgData name="Michael Walker" userId="1221302a3d57b741" providerId="LiveId" clId="{0979E3C9-59C3-46BF-BA80-BBA39F9450F8}" dt="2024-04-14T17:37:30.017" v="1" actId="478"/>
          <ac:grpSpMkLst>
            <pc:docMk/>
            <pc:sldMk cId="3812315222" sldId="257"/>
            <ac:grpSpMk id="10" creationId="{BC2A1109-EFE9-BFA1-7064-96D5B389ECD5}"/>
          </ac:grpSpMkLst>
        </pc:grpChg>
        <pc:grpChg chg="add mod">
          <ac:chgData name="Michael Walker" userId="1221302a3d57b741" providerId="LiveId" clId="{0979E3C9-59C3-46BF-BA80-BBA39F9450F8}" dt="2024-04-14T17:55:34.569" v="449" actId="164"/>
          <ac:grpSpMkLst>
            <pc:docMk/>
            <pc:sldMk cId="3812315222" sldId="257"/>
            <ac:grpSpMk id="14" creationId="{1732D0D2-6CE9-4A31-3031-1D40365E83CC}"/>
          </ac:grpSpMkLst>
        </pc:grpChg>
        <pc:picChg chg="add mod">
          <ac:chgData name="Michael Walker" userId="1221302a3d57b741" providerId="LiveId" clId="{0979E3C9-59C3-46BF-BA80-BBA39F9450F8}" dt="2024-04-14T17:55:34.569" v="449" actId="164"/>
          <ac:picMkLst>
            <pc:docMk/>
            <pc:sldMk cId="3812315222" sldId="257"/>
            <ac:picMk id="3" creationId="{359F369D-5D95-3B50-CDD6-6000CEBACE8F}"/>
          </ac:picMkLst>
        </pc:picChg>
      </pc:sldChg>
      <pc:sldChg chg="addSp delSp modSp add mod">
        <pc:chgData name="Michael Walker" userId="1221302a3d57b741" providerId="LiveId" clId="{0979E3C9-59C3-46BF-BA80-BBA39F9450F8}" dt="2024-04-14T17:55:41.721" v="450" actId="164"/>
        <pc:sldMkLst>
          <pc:docMk/>
          <pc:sldMk cId="2579730549" sldId="258"/>
        </pc:sldMkLst>
        <pc:spChg chg="add mod">
          <ac:chgData name="Michael Walker" userId="1221302a3d57b741" providerId="LiveId" clId="{0979E3C9-59C3-46BF-BA80-BBA39F9450F8}" dt="2024-04-14T17:55:41.721" v="450" actId="164"/>
          <ac:spMkLst>
            <pc:docMk/>
            <pc:sldMk cId="2579730549" sldId="258"/>
            <ac:spMk id="5" creationId="{1987E0B1-00E6-3CBC-7BE3-9ABADDE30421}"/>
          </ac:spMkLst>
        </pc:spChg>
        <pc:spChg chg="add mod">
          <ac:chgData name="Michael Walker" userId="1221302a3d57b741" providerId="LiveId" clId="{0979E3C9-59C3-46BF-BA80-BBA39F9450F8}" dt="2024-04-14T17:55:41.721" v="450" actId="164"/>
          <ac:spMkLst>
            <pc:docMk/>
            <pc:sldMk cId="2579730549" sldId="258"/>
            <ac:spMk id="6" creationId="{8132739E-1E03-3435-6E3E-8F60F6918A44}"/>
          </ac:spMkLst>
        </pc:spChg>
        <pc:spChg chg="add mod">
          <ac:chgData name="Michael Walker" userId="1221302a3d57b741" providerId="LiveId" clId="{0979E3C9-59C3-46BF-BA80-BBA39F9450F8}" dt="2024-04-14T17:55:41.721" v="450" actId="164"/>
          <ac:spMkLst>
            <pc:docMk/>
            <pc:sldMk cId="2579730549" sldId="258"/>
            <ac:spMk id="7" creationId="{1129146F-B502-8E7A-3B5E-938C534809C6}"/>
          </ac:spMkLst>
        </pc:spChg>
        <pc:spChg chg="add mod">
          <ac:chgData name="Michael Walker" userId="1221302a3d57b741" providerId="LiveId" clId="{0979E3C9-59C3-46BF-BA80-BBA39F9450F8}" dt="2024-04-14T17:55:41.721" v="450" actId="164"/>
          <ac:spMkLst>
            <pc:docMk/>
            <pc:sldMk cId="2579730549" sldId="258"/>
            <ac:spMk id="8" creationId="{1BC41F03-9E76-5686-ACEF-29FFE132517E}"/>
          </ac:spMkLst>
        </pc:spChg>
        <pc:grpChg chg="add mod">
          <ac:chgData name="Michael Walker" userId="1221302a3d57b741" providerId="LiveId" clId="{0979E3C9-59C3-46BF-BA80-BBA39F9450F8}" dt="2024-04-14T17:55:41.721" v="450" actId="164"/>
          <ac:grpSpMkLst>
            <pc:docMk/>
            <pc:sldMk cId="2579730549" sldId="258"/>
            <ac:grpSpMk id="9" creationId="{B1B91069-208C-1ABD-1E5F-65DE24664FD1}"/>
          </ac:grpSpMkLst>
        </pc:grpChg>
        <pc:picChg chg="del">
          <ac:chgData name="Michael Walker" userId="1221302a3d57b741" providerId="LiveId" clId="{0979E3C9-59C3-46BF-BA80-BBA39F9450F8}" dt="2024-04-14T17:38:12.431" v="4" actId="478"/>
          <ac:picMkLst>
            <pc:docMk/>
            <pc:sldMk cId="2579730549" sldId="258"/>
            <ac:picMk id="3" creationId="{359F369D-5D95-3B50-CDD6-6000CEBACE8F}"/>
          </ac:picMkLst>
        </pc:picChg>
        <pc:picChg chg="add mod">
          <ac:chgData name="Michael Walker" userId="1221302a3d57b741" providerId="LiveId" clId="{0979E3C9-59C3-46BF-BA80-BBA39F9450F8}" dt="2024-04-14T17:55:41.721" v="450" actId="164"/>
          <ac:picMkLst>
            <pc:docMk/>
            <pc:sldMk cId="2579730549" sldId="258"/>
            <ac:picMk id="4" creationId="{144E5CF5-E1EC-1486-B88E-C68FE633C1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4584-09E2-9684-9037-D332FBD1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4071-516D-9619-79C5-0F2C1748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B3A5-BFE4-A1A1-9534-9DEBD105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00B1-B840-5D74-2C39-3202CE73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1363-9D39-CB91-8246-5A6BE16C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0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1D34-D0D4-FE73-0314-A57372B0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1A878-8C8D-1B0B-DA92-80B9403B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9512-99E4-03F8-F80D-0BAEADE2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EB29-3450-F564-7F5B-3EAA6A4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2944-6159-19E1-3210-45933948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29BC0-320C-BA4A-3080-0C086FA4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F70A9-54D9-2514-48DB-1B4A0CCC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E4C4-CD6C-5EE7-3DC7-0866874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FB5C-A345-9896-BCA6-BD7EA35D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906B-33EA-FB80-60EB-732360E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11E9-F4F7-3AB2-3DC4-758BF87A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1A1B-2BEC-9DB8-B3E1-E4984511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5AB2-5C8B-47AC-BE48-40E4C0D2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A8E4-A94D-4A67-3A12-2E6012FE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B78-B378-1BF6-9CCF-15839D46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5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60A6-A00C-98AC-75D7-F482F2B0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F2EA-5ABF-88CB-A217-E9435FFB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9D15-E665-262D-1052-6EBB5294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19BB-5C4B-1EBE-6AA0-7E16FE51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B35D-99CD-7989-3637-D2D8A3E6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EE0-791B-67A4-50C0-4BC1A399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C5C-3F71-7533-5F61-B735F35FA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E6757-19F5-B3FB-08E1-CE78DE52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D5971-F2BF-3649-3EE6-3336AEC8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F081-74EC-92A6-06D3-9DB23C57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E99F-3DF8-B279-53D8-7AD2B170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393B-3A86-73C8-E272-46B6268D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1E88B-3DA3-034D-738F-7F676113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03A0-B4E1-4B82-1904-96D3D5C3A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C2DA-A2B3-0ADC-D27F-EC0C72645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06779-4603-7267-DA62-08C4CDF4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79D92-F510-4BD1-16DD-23E09FA7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19700-555E-B7E4-020D-B3AE3DDF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12B87-1BAC-2B2B-80CE-8F3CA2B0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4D09-A300-63F9-66D9-0FAA188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56EB-78F3-0856-AB37-702541F4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C34E2-DAFB-3963-F5D6-462AF16A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F45F-E679-F28A-BD9A-39C74CC0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A5B8E-E954-1636-7633-AA0FA0CB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A3AC0-2830-7B3A-96DF-E5EE6DCD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D0F7C-6923-6AAE-F39A-C1ED483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F52D-3CA1-30FF-FA90-43019C74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2B52-ECC2-A452-F5EE-9CE5C4EC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1E273-1865-8CC4-966B-1D4564065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628E-A679-95E7-0699-8BAF291D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4BAFF-A512-1D93-6C3D-741D07A7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8691-4404-3E7A-D7BA-0EFC6311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8E7B-D61A-4A22-B3C4-0DF9A06E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573E4-F8BD-08E5-E164-AF69E24DA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45A1-DBAD-94AA-3D8F-B66001C0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134F-68EC-91DB-ACEC-6E31CA9C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6B49-C676-B3A8-1CB1-EDC5FAF4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6E568-70D2-E141-4511-D2C2983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549A4-629D-F9FC-4221-85A812D3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50B7A-A1BB-5815-E1D5-47E5A161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8B9D-C80C-436E-1750-43079858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56002-C619-4784-B672-67CE63B5753C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4C49-3BDF-F30D-1377-2A549869D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3565-F5A5-7489-92FF-33B889B4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2B9B1-75AF-44E9-BB5B-616F427A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2A1109-EFE9-BFA1-7064-96D5B389ECD5}"/>
              </a:ext>
            </a:extLst>
          </p:cNvPr>
          <p:cNvGrpSpPr/>
          <p:nvPr/>
        </p:nvGrpSpPr>
        <p:grpSpPr>
          <a:xfrm>
            <a:off x="3057525" y="228600"/>
            <a:ext cx="6076950" cy="6400800"/>
            <a:chOff x="3057525" y="228600"/>
            <a:chExt cx="6076950" cy="640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48D810-7FFB-FD39-B7CE-B8C313C26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7525" y="228600"/>
              <a:ext cx="6076950" cy="6400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11CDF-FBA1-4878-2773-7F302F752D57}"/>
                    </a:ext>
                  </a:extLst>
                </p:cNvPr>
                <p:cNvSpPr txBox="1"/>
                <p:nvPr/>
              </p:nvSpPr>
              <p:spPr>
                <a:xfrm>
                  <a:off x="5250180" y="5021580"/>
                  <a:ext cx="270907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E11CDF-FBA1-4878-2773-7F302F752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180" y="5021580"/>
                  <a:ext cx="27090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7C2F3F1-C37D-53D8-67B5-30C896F57533}"/>
                    </a:ext>
                  </a:extLst>
                </p:cNvPr>
                <p:cNvSpPr txBox="1"/>
                <p:nvPr/>
              </p:nvSpPr>
              <p:spPr>
                <a:xfrm>
                  <a:off x="6096000" y="4590693"/>
                  <a:ext cx="253146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7C2F3F1-C37D-53D8-67B5-30C896F57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590693"/>
                  <a:ext cx="25314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1809FF-ACFD-025B-E780-BAEA9A1A1C3E}"/>
                    </a:ext>
                  </a:extLst>
                </p:cNvPr>
                <p:cNvSpPr txBox="1"/>
                <p:nvPr/>
              </p:nvSpPr>
              <p:spPr>
                <a:xfrm>
                  <a:off x="6797040" y="3302913"/>
                  <a:ext cx="253146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1809FF-ACFD-025B-E780-BAEA9A1A1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040" y="3302913"/>
                  <a:ext cx="25314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401A9C-5B1D-E61A-0B37-B96193250390}"/>
                </a:ext>
              </a:extLst>
            </p:cNvPr>
            <p:cNvSpPr/>
            <p:nvPr/>
          </p:nvSpPr>
          <p:spPr>
            <a:xfrm>
              <a:off x="6745386" y="1539240"/>
              <a:ext cx="30480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27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32D0D2-6CE9-4A31-3031-1D40365E83CC}"/>
              </a:ext>
            </a:extLst>
          </p:cNvPr>
          <p:cNvGrpSpPr/>
          <p:nvPr/>
        </p:nvGrpSpPr>
        <p:grpSpPr>
          <a:xfrm>
            <a:off x="2285998" y="75685"/>
            <a:ext cx="7753627" cy="6782315"/>
            <a:chOff x="2285998" y="75685"/>
            <a:chExt cx="7753627" cy="67823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9F369D-5D95-3B50-CDD6-6000CEBAC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998" y="457200"/>
              <a:ext cx="7753627" cy="640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D0E7638-5D88-961B-7E5A-6A789166B57B}"/>
                    </a:ext>
                  </a:extLst>
                </p:cNvPr>
                <p:cNvSpPr txBox="1"/>
                <p:nvPr/>
              </p:nvSpPr>
              <p:spPr>
                <a:xfrm>
                  <a:off x="2519518" y="75685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dirty="0"/>
                    <a:t>		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D0E7638-5D88-961B-7E5A-6A789166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18" y="75685"/>
                  <a:ext cx="7405534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3F1DE0-F68F-8B22-6990-78965DB1150F}"/>
                    </a:ext>
                  </a:extLst>
                </p:cNvPr>
                <p:cNvSpPr txBox="1"/>
                <p:nvPr/>
              </p:nvSpPr>
              <p:spPr>
                <a:xfrm>
                  <a:off x="2519518" y="1837680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		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3F1DE0-F68F-8B22-6990-78965DB11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18" y="1837680"/>
                  <a:ext cx="7405534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1C72F1-2E7A-BFC7-4B3E-D65F87718079}"/>
                    </a:ext>
                  </a:extLst>
                </p:cNvPr>
                <p:cNvSpPr txBox="1"/>
                <p:nvPr/>
              </p:nvSpPr>
              <p:spPr>
                <a:xfrm>
                  <a:off x="2519518" y="3628767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		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1C72F1-2E7A-BFC7-4B3E-D65F87718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18" y="3628767"/>
                  <a:ext cx="7405534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C3D3F-46C7-1851-19D7-85792E3BB98B}"/>
                    </a:ext>
                  </a:extLst>
                </p:cNvPr>
                <p:cNvSpPr txBox="1"/>
                <p:nvPr/>
              </p:nvSpPr>
              <p:spPr>
                <a:xfrm>
                  <a:off x="2519518" y="5419854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		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C3D3F-46C7-1851-19D7-85792E3BB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518" y="5419854"/>
                  <a:ext cx="7405534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23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B91069-208C-1ABD-1E5F-65DE24664FD1}"/>
              </a:ext>
            </a:extLst>
          </p:cNvPr>
          <p:cNvGrpSpPr/>
          <p:nvPr/>
        </p:nvGrpSpPr>
        <p:grpSpPr>
          <a:xfrm>
            <a:off x="2031810" y="104260"/>
            <a:ext cx="8128379" cy="6753740"/>
            <a:chOff x="2031810" y="104260"/>
            <a:chExt cx="8128379" cy="6753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4E5CF5-E1EC-1486-B88E-C68FE633C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810" y="457200"/>
              <a:ext cx="8128379" cy="6400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987E0B1-00E6-3CBC-7BE3-9ABADDE30421}"/>
                    </a:ext>
                  </a:extLst>
                </p:cNvPr>
                <p:cNvSpPr txBox="1"/>
                <p:nvPr/>
              </p:nvSpPr>
              <p:spPr>
                <a:xfrm>
                  <a:off x="2462366" y="104260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r>
                    <a:rPr lang="en-US" dirty="0"/>
                    <a:t>		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987E0B1-00E6-3CBC-7BE3-9ABADDE30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66" y="104260"/>
                  <a:ext cx="7405534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32739E-1E03-3435-6E3E-8F60F6918A44}"/>
                    </a:ext>
                  </a:extLst>
                </p:cNvPr>
                <p:cNvSpPr txBox="1"/>
                <p:nvPr/>
              </p:nvSpPr>
              <p:spPr>
                <a:xfrm>
                  <a:off x="2450382" y="1799710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		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32739E-1E03-3435-6E3E-8F60F6918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0382" y="1799710"/>
                  <a:ext cx="7405534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29146F-B502-8E7A-3B5E-938C534809C6}"/>
                    </a:ext>
                  </a:extLst>
                </p:cNvPr>
                <p:cNvSpPr txBox="1"/>
                <p:nvPr/>
              </p:nvSpPr>
              <p:spPr>
                <a:xfrm>
                  <a:off x="2462366" y="3485892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		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29146F-B502-8E7A-3B5E-938C53480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66" y="3485892"/>
                  <a:ext cx="7405534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C41F03-9E76-5686-ACEF-29FFE132517E}"/>
                    </a:ext>
                  </a:extLst>
                </p:cNvPr>
                <p:cNvSpPr txBox="1"/>
                <p:nvPr/>
              </p:nvSpPr>
              <p:spPr>
                <a:xfrm>
                  <a:off x="2471891" y="5171817"/>
                  <a:ext cx="7405534" cy="381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sub>
                      </m:sSub>
                    </m:oMath>
                  </a14:m>
                  <a:r>
                    <a:rPr lang="en-US" dirty="0"/>
                    <a:t>	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	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	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		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C41F03-9E76-5686-ACEF-29FFE1325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891" y="5171817"/>
                  <a:ext cx="7405534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973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Walker</dc:creator>
  <cp:lastModifiedBy>Michael Walker</cp:lastModifiedBy>
  <cp:revision>1</cp:revision>
  <dcterms:created xsi:type="dcterms:W3CDTF">2024-03-27T23:44:21Z</dcterms:created>
  <dcterms:modified xsi:type="dcterms:W3CDTF">2024-04-14T17:55:44Z</dcterms:modified>
</cp:coreProperties>
</file>