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5e6872ff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5e6872ff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139175" y="110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D4_5604_구간합_손민우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925" y="1019950"/>
            <a:ext cx="5922175" cy="39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