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e6872ff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e6872ff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9175" y="110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BJ_15961_회전초밥_손민우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650"/>
            <a:ext cx="8827300" cy="39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