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9213"/>
  </p:normalViewPr>
  <p:slideViewPr>
    <p:cSldViewPr snapToGrid="0" snapToObjects="1">
      <p:cViewPr varScale="1">
        <p:scale>
          <a:sx n="75" d="100"/>
          <a:sy n="75" d="100"/>
        </p:scale>
        <p:origin x="1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129EC5-1270-2B41-AF1B-325F17D86F6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E0F66CAD-B0AB-CC4B-A3E3-7207D605D5DD}">
      <dgm:prSet phldrT="[Text]"/>
      <dgm:spPr/>
      <dgm:t>
        <a:bodyPr/>
        <a:lstStyle/>
        <a:p>
          <a:r>
            <a:rPr lang="en-US" dirty="0"/>
            <a:t>Prepare and clean data</a:t>
          </a:r>
        </a:p>
      </dgm:t>
    </dgm:pt>
    <dgm:pt modelId="{D8DD8D0E-E15B-734F-9EF4-36BCBE133097}" type="parTrans" cxnId="{959715C4-16BB-4847-8D7B-A1E7B1BE5630}">
      <dgm:prSet/>
      <dgm:spPr/>
      <dgm:t>
        <a:bodyPr/>
        <a:lstStyle/>
        <a:p>
          <a:endParaRPr lang="en-US"/>
        </a:p>
      </dgm:t>
    </dgm:pt>
    <dgm:pt modelId="{BD5388D9-8839-DC4C-9424-F432E42A55CE}" type="sibTrans" cxnId="{959715C4-16BB-4847-8D7B-A1E7B1BE5630}">
      <dgm:prSet/>
      <dgm:spPr/>
      <dgm:t>
        <a:bodyPr/>
        <a:lstStyle/>
        <a:p>
          <a:endParaRPr lang="en-US"/>
        </a:p>
      </dgm:t>
    </dgm:pt>
    <dgm:pt modelId="{688866CE-42DF-3D45-BC5E-EC507B376129}">
      <dgm:prSet phldrT="[Text]"/>
      <dgm:spPr/>
      <dgm:t>
        <a:bodyPr/>
        <a:lstStyle/>
        <a:p>
          <a:r>
            <a:rPr lang="en-US" dirty="0"/>
            <a:t>Model Creation</a:t>
          </a:r>
        </a:p>
      </dgm:t>
    </dgm:pt>
    <dgm:pt modelId="{348766EE-6432-3A44-9C30-221BDF077186}" type="parTrans" cxnId="{23CF9AB6-1A06-744A-9FD4-96ABFBA21770}">
      <dgm:prSet/>
      <dgm:spPr/>
      <dgm:t>
        <a:bodyPr/>
        <a:lstStyle/>
        <a:p>
          <a:endParaRPr lang="en-US"/>
        </a:p>
      </dgm:t>
    </dgm:pt>
    <dgm:pt modelId="{6B096BD0-22F8-2145-8C8F-2EB98CD7E6B2}" type="sibTrans" cxnId="{23CF9AB6-1A06-744A-9FD4-96ABFBA21770}">
      <dgm:prSet/>
      <dgm:spPr/>
      <dgm:t>
        <a:bodyPr/>
        <a:lstStyle/>
        <a:p>
          <a:endParaRPr lang="en-US"/>
        </a:p>
      </dgm:t>
    </dgm:pt>
    <dgm:pt modelId="{9E174176-3A74-554D-992A-48615392A881}">
      <dgm:prSet phldrT="[Text]"/>
      <dgm:spPr/>
      <dgm:t>
        <a:bodyPr/>
        <a:lstStyle/>
        <a:p>
          <a:r>
            <a:rPr lang="en-US" dirty="0"/>
            <a:t>Model Testing</a:t>
          </a:r>
        </a:p>
      </dgm:t>
    </dgm:pt>
    <dgm:pt modelId="{3716379E-0D04-1248-B843-F6A0256CFF94}" type="parTrans" cxnId="{62B9D475-812E-BE4C-A4BD-834F0194C8A7}">
      <dgm:prSet/>
      <dgm:spPr/>
      <dgm:t>
        <a:bodyPr/>
        <a:lstStyle/>
        <a:p>
          <a:endParaRPr lang="en-US"/>
        </a:p>
      </dgm:t>
    </dgm:pt>
    <dgm:pt modelId="{BF013FF8-6F47-574B-85F5-FC596C148299}" type="sibTrans" cxnId="{62B9D475-812E-BE4C-A4BD-834F0194C8A7}">
      <dgm:prSet/>
      <dgm:spPr/>
      <dgm:t>
        <a:bodyPr/>
        <a:lstStyle/>
        <a:p>
          <a:endParaRPr lang="en-US"/>
        </a:p>
      </dgm:t>
    </dgm:pt>
    <dgm:pt modelId="{AF5EF95A-75D0-5349-81FA-C9A268381E2B}">
      <dgm:prSet phldrT="[Text]"/>
      <dgm:spPr/>
      <dgm:t>
        <a:bodyPr/>
        <a:lstStyle/>
        <a:p>
          <a:r>
            <a:rPr lang="en-US" dirty="0"/>
            <a:t>Identify best model</a:t>
          </a:r>
        </a:p>
      </dgm:t>
    </dgm:pt>
    <dgm:pt modelId="{C30EC582-DBEE-9D49-AA75-8336E5082D0D}" type="parTrans" cxnId="{16A9C30A-3049-DD4B-8C1E-DC1EEB041525}">
      <dgm:prSet/>
      <dgm:spPr/>
      <dgm:t>
        <a:bodyPr/>
        <a:lstStyle/>
        <a:p>
          <a:endParaRPr lang="en-US"/>
        </a:p>
      </dgm:t>
    </dgm:pt>
    <dgm:pt modelId="{D68F35F3-D05F-9A48-AB8E-3D7477492CA6}" type="sibTrans" cxnId="{16A9C30A-3049-DD4B-8C1E-DC1EEB041525}">
      <dgm:prSet/>
      <dgm:spPr/>
      <dgm:t>
        <a:bodyPr/>
        <a:lstStyle/>
        <a:p>
          <a:endParaRPr lang="en-US"/>
        </a:p>
      </dgm:t>
    </dgm:pt>
    <dgm:pt modelId="{ACA88C49-5188-3F4D-B8D9-027BE2AE5023}">
      <dgm:prSet phldrT="[Text]"/>
      <dgm:spPr/>
      <dgm:t>
        <a:bodyPr/>
        <a:lstStyle/>
        <a:p>
          <a:r>
            <a:rPr lang="en-US" dirty="0"/>
            <a:t>Identify additional data to improve model</a:t>
          </a:r>
        </a:p>
      </dgm:t>
    </dgm:pt>
    <dgm:pt modelId="{211B823D-6D1C-1240-B214-7E5A55700FC0}" type="parTrans" cxnId="{B223503E-4980-8E4D-B1DB-227B710B0E95}">
      <dgm:prSet/>
      <dgm:spPr/>
      <dgm:t>
        <a:bodyPr/>
        <a:lstStyle/>
        <a:p>
          <a:endParaRPr lang="en-US"/>
        </a:p>
      </dgm:t>
    </dgm:pt>
    <dgm:pt modelId="{E00F5780-DE8E-9E41-A1EF-998EB450E646}" type="sibTrans" cxnId="{B223503E-4980-8E4D-B1DB-227B710B0E95}">
      <dgm:prSet/>
      <dgm:spPr/>
      <dgm:t>
        <a:bodyPr/>
        <a:lstStyle/>
        <a:p>
          <a:endParaRPr lang="en-US"/>
        </a:p>
      </dgm:t>
    </dgm:pt>
    <dgm:pt modelId="{2E245CEA-5E8A-D640-8541-81E0E20A5B48}">
      <dgm:prSet phldrT="[Text]"/>
      <dgm:spPr/>
      <dgm:t>
        <a:bodyPr/>
        <a:lstStyle/>
        <a:p>
          <a:r>
            <a:rPr lang="en-US" dirty="0"/>
            <a:t>Initial Data Exploration</a:t>
          </a:r>
        </a:p>
      </dgm:t>
    </dgm:pt>
    <dgm:pt modelId="{F16A7264-798D-1F46-8ABF-9917359B2D47}" type="parTrans" cxnId="{83D1F789-CE56-C342-8736-2B38E43DE213}">
      <dgm:prSet/>
      <dgm:spPr/>
      <dgm:t>
        <a:bodyPr/>
        <a:lstStyle/>
        <a:p>
          <a:endParaRPr lang="en-US"/>
        </a:p>
      </dgm:t>
    </dgm:pt>
    <dgm:pt modelId="{167DF336-2F3D-014C-983E-0E0C2F86C65C}" type="sibTrans" cxnId="{83D1F789-CE56-C342-8736-2B38E43DE213}">
      <dgm:prSet/>
      <dgm:spPr/>
      <dgm:t>
        <a:bodyPr/>
        <a:lstStyle/>
        <a:p>
          <a:endParaRPr lang="en-US"/>
        </a:p>
      </dgm:t>
    </dgm:pt>
    <dgm:pt modelId="{93B4F0EF-22FE-1142-BCEE-30FC522258B7}" type="pres">
      <dgm:prSet presAssocID="{24129EC5-1270-2B41-AF1B-325F17D86F68}" presName="cycle" presStyleCnt="0">
        <dgm:presLayoutVars>
          <dgm:dir/>
          <dgm:resizeHandles val="exact"/>
        </dgm:presLayoutVars>
      </dgm:prSet>
      <dgm:spPr/>
    </dgm:pt>
    <dgm:pt modelId="{21AE917C-BA80-2246-80C5-D3C463BCCAA1}" type="pres">
      <dgm:prSet presAssocID="{E0F66CAD-B0AB-CC4B-A3E3-7207D605D5DD}" presName="node" presStyleLbl="node1" presStyleIdx="0" presStyleCnt="6">
        <dgm:presLayoutVars>
          <dgm:bulletEnabled val="1"/>
        </dgm:presLayoutVars>
      </dgm:prSet>
      <dgm:spPr/>
    </dgm:pt>
    <dgm:pt modelId="{1DC4D6F5-DEBC-6041-9895-F2A8115F0292}" type="pres">
      <dgm:prSet presAssocID="{BD5388D9-8839-DC4C-9424-F432E42A55CE}" presName="sibTrans" presStyleLbl="sibTrans2D1" presStyleIdx="0" presStyleCnt="6"/>
      <dgm:spPr/>
    </dgm:pt>
    <dgm:pt modelId="{E55B4801-FD15-8346-AAA8-68A788F8213C}" type="pres">
      <dgm:prSet presAssocID="{BD5388D9-8839-DC4C-9424-F432E42A55CE}" presName="connectorText" presStyleLbl="sibTrans2D1" presStyleIdx="0" presStyleCnt="6"/>
      <dgm:spPr/>
    </dgm:pt>
    <dgm:pt modelId="{69226C4A-32BF-B84C-9E17-220D441BFA1D}" type="pres">
      <dgm:prSet presAssocID="{2E245CEA-5E8A-D640-8541-81E0E20A5B48}" presName="node" presStyleLbl="node1" presStyleIdx="1" presStyleCnt="6">
        <dgm:presLayoutVars>
          <dgm:bulletEnabled val="1"/>
        </dgm:presLayoutVars>
      </dgm:prSet>
      <dgm:spPr/>
    </dgm:pt>
    <dgm:pt modelId="{2C61544D-7EC9-A14B-AA09-9F5A31B5B595}" type="pres">
      <dgm:prSet presAssocID="{167DF336-2F3D-014C-983E-0E0C2F86C65C}" presName="sibTrans" presStyleLbl="sibTrans2D1" presStyleIdx="1" presStyleCnt="6"/>
      <dgm:spPr/>
    </dgm:pt>
    <dgm:pt modelId="{EF0F356F-024C-ED40-AD72-CA3E7799B6B3}" type="pres">
      <dgm:prSet presAssocID="{167DF336-2F3D-014C-983E-0E0C2F86C65C}" presName="connectorText" presStyleLbl="sibTrans2D1" presStyleIdx="1" presStyleCnt="6"/>
      <dgm:spPr/>
    </dgm:pt>
    <dgm:pt modelId="{EB575877-84A1-7F41-AC2E-99486944D04F}" type="pres">
      <dgm:prSet presAssocID="{688866CE-42DF-3D45-BC5E-EC507B376129}" presName="node" presStyleLbl="node1" presStyleIdx="2" presStyleCnt="6">
        <dgm:presLayoutVars>
          <dgm:bulletEnabled val="1"/>
        </dgm:presLayoutVars>
      </dgm:prSet>
      <dgm:spPr/>
    </dgm:pt>
    <dgm:pt modelId="{7BDEB392-55C9-F141-95F8-8E9FF609E271}" type="pres">
      <dgm:prSet presAssocID="{6B096BD0-22F8-2145-8C8F-2EB98CD7E6B2}" presName="sibTrans" presStyleLbl="sibTrans2D1" presStyleIdx="2" presStyleCnt="6"/>
      <dgm:spPr/>
    </dgm:pt>
    <dgm:pt modelId="{94D61DFA-C7FF-624E-83B3-42C2AFFEC2A8}" type="pres">
      <dgm:prSet presAssocID="{6B096BD0-22F8-2145-8C8F-2EB98CD7E6B2}" presName="connectorText" presStyleLbl="sibTrans2D1" presStyleIdx="2" presStyleCnt="6"/>
      <dgm:spPr/>
    </dgm:pt>
    <dgm:pt modelId="{E971E3EF-36FD-494C-B36F-3ED3B5A013D0}" type="pres">
      <dgm:prSet presAssocID="{9E174176-3A74-554D-992A-48615392A881}" presName="node" presStyleLbl="node1" presStyleIdx="3" presStyleCnt="6">
        <dgm:presLayoutVars>
          <dgm:bulletEnabled val="1"/>
        </dgm:presLayoutVars>
      </dgm:prSet>
      <dgm:spPr/>
    </dgm:pt>
    <dgm:pt modelId="{46951DCE-F15F-A04B-BC3A-9913F67D91D0}" type="pres">
      <dgm:prSet presAssocID="{BF013FF8-6F47-574B-85F5-FC596C148299}" presName="sibTrans" presStyleLbl="sibTrans2D1" presStyleIdx="3" presStyleCnt="6"/>
      <dgm:spPr/>
    </dgm:pt>
    <dgm:pt modelId="{452B4E98-C9D7-6A4A-91CD-EB89AC42BCE2}" type="pres">
      <dgm:prSet presAssocID="{BF013FF8-6F47-574B-85F5-FC596C148299}" presName="connectorText" presStyleLbl="sibTrans2D1" presStyleIdx="3" presStyleCnt="6"/>
      <dgm:spPr/>
    </dgm:pt>
    <dgm:pt modelId="{697CBCF3-C1A8-7E4A-BF1B-9C0CB3D3E65E}" type="pres">
      <dgm:prSet presAssocID="{AF5EF95A-75D0-5349-81FA-C9A268381E2B}" presName="node" presStyleLbl="node1" presStyleIdx="4" presStyleCnt="6">
        <dgm:presLayoutVars>
          <dgm:bulletEnabled val="1"/>
        </dgm:presLayoutVars>
      </dgm:prSet>
      <dgm:spPr/>
    </dgm:pt>
    <dgm:pt modelId="{C06B0DE7-B18A-7646-9735-A06278FD5438}" type="pres">
      <dgm:prSet presAssocID="{D68F35F3-D05F-9A48-AB8E-3D7477492CA6}" presName="sibTrans" presStyleLbl="sibTrans2D1" presStyleIdx="4" presStyleCnt="6"/>
      <dgm:spPr/>
    </dgm:pt>
    <dgm:pt modelId="{EA671AC0-FECA-3A45-A1C4-5713193F3B9B}" type="pres">
      <dgm:prSet presAssocID="{D68F35F3-D05F-9A48-AB8E-3D7477492CA6}" presName="connectorText" presStyleLbl="sibTrans2D1" presStyleIdx="4" presStyleCnt="6"/>
      <dgm:spPr/>
    </dgm:pt>
    <dgm:pt modelId="{1ED3D413-8F4F-3C45-8515-E4B67BA6790A}" type="pres">
      <dgm:prSet presAssocID="{ACA88C49-5188-3F4D-B8D9-027BE2AE5023}" presName="node" presStyleLbl="node1" presStyleIdx="5" presStyleCnt="6">
        <dgm:presLayoutVars>
          <dgm:bulletEnabled val="1"/>
        </dgm:presLayoutVars>
      </dgm:prSet>
      <dgm:spPr/>
    </dgm:pt>
    <dgm:pt modelId="{9990E7B4-4EB6-CA4C-83C7-A5A1DBB4F928}" type="pres">
      <dgm:prSet presAssocID="{E00F5780-DE8E-9E41-A1EF-998EB450E646}" presName="sibTrans" presStyleLbl="sibTrans2D1" presStyleIdx="5" presStyleCnt="6"/>
      <dgm:spPr/>
    </dgm:pt>
    <dgm:pt modelId="{FC82CA81-CE3B-D54D-9677-9EC9CC1E8F69}" type="pres">
      <dgm:prSet presAssocID="{E00F5780-DE8E-9E41-A1EF-998EB450E646}" presName="connectorText" presStyleLbl="sibTrans2D1" presStyleIdx="5" presStyleCnt="6"/>
      <dgm:spPr/>
    </dgm:pt>
  </dgm:ptLst>
  <dgm:cxnLst>
    <dgm:cxn modelId="{16A9C30A-3049-DD4B-8C1E-DC1EEB041525}" srcId="{24129EC5-1270-2B41-AF1B-325F17D86F68}" destId="{AF5EF95A-75D0-5349-81FA-C9A268381E2B}" srcOrd="4" destOrd="0" parTransId="{C30EC582-DBEE-9D49-AA75-8336E5082D0D}" sibTransId="{D68F35F3-D05F-9A48-AB8E-3D7477492CA6}"/>
    <dgm:cxn modelId="{3618210F-C09B-9A4C-810A-2BD304060292}" type="presOf" srcId="{6B096BD0-22F8-2145-8C8F-2EB98CD7E6B2}" destId="{7BDEB392-55C9-F141-95F8-8E9FF609E271}" srcOrd="0" destOrd="0" presId="urn:microsoft.com/office/officeart/2005/8/layout/cycle2"/>
    <dgm:cxn modelId="{3C192720-A84F-CD4B-82DA-992ED7FC030B}" type="presOf" srcId="{AF5EF95A-75D0-5349-81FA-C9A268381E2B}" destId="{697CBCF3-C1A8-7E4A-BF1B-9C0CB3D3E65E}" srcOrd="0" destOrd="0" presId="urn:microsoft.com/office/officeart/2005/8/layout/cycle2"/>
    <dgm:cxn modelId="{91DD4C25-A674-C04A-BDF8-72F0930FBCE0}" type="presOf" srcId="{BD5388D9-8839-DC4C-9424-F432E42A55CE}" destId="{1DC4D6F5-DEBC-6041-9895-F2A8115F0292}" srcOrd="0" destOrd="0" presId="urn:microsoft.com/office/officeart/2005/8/layout/cycle2"/>
    <dgm:cxn modelId="{B223503E-4980-8E4D-B1DB-227B710B0E95}" srcId="{24129EC5-1270-2B41-AF1B-325F17D86F68}" destId="{ACA88C49-5188-3F4D-B8D9-027BE2AE5023}" srcOrd="5" destOrd="0" parTransId="{211B823D-6D1C-1240-B214-7E5A55700FC0}" sibTransId="{E00F5780-DE8E-9E41-A1EF-998EB450E646}"/>
    <dgm:cxn modelId="{C2799254-1F7E-9D45-8D52-A67064BE30BF}" type="presOf" srcId="{D68F35F3-D05F-9A48-AB8E-3D7477492CA6}" destId="{EA671AC0-FECA-3A45-A1C4-5713193F3B9B}" srcOrd="1" destOrd="0" presId="urn:microsoft.com/office/officeart/2005/8/layout/cycle2"/>
    <dgm:cxn modelId="{8E80A562-4CF8-CA44-AA56-BE625E897EAA}" type="presOf" srcId="{167DF336-2F3D-014C-983E-0E0C2F86C65C}" destId="{2C61544D-7EC9-A14B-AA09-9F5A31B5B595}" srcOrd="0" destOrd="0" presId="urn:microsoft.com/office/officeart/2005/8/layout/cycle2"/>
    <dgm:cxn modelId="{D6EF3C6A-4BC8-5B47-B40F-9CB4B36E2D0C}" type="presOf" srcId="{ACA88C49-5188-3F4D-B8D9-027BE2AE5023}" destId="{1ED3D413-8F4F-3C45-8515-E4B67BA6790A}" srcOrd="0" destOrd="0" presId="urn:microsoft.com/office/officeart/2005/8/layout/cycle2"/>
    <dgm:cxn modelId="{11271F73-F1E8-EB48-BEA4-FB95825D5A7A}" type="presOf" srcId="{BF013FF8-6F47-574B-85F5-FC596C148299}" destId="{452B4E98-C9D7-6A4A-91CD-EB89AC42BCE2}" srcOrd="1" destOrd="0" presId="urn:microsoft.com/office/officeart/2005/8/layout/cycle2"/>
    <dgm:cxn modelId="{62B9D475-812E-BE4C-A4BD-834F0194C8A7}" srcId="{24129EC5-1270-2B41-AF1B-325F17D86F68}" destId="{9E174176-3A74-554D-992A-48615392A881}" srcOrd="3" destOrd="0" parTransId="{3716379E-0D04-1248-B843-F6A0256CFF94}" sibTransId="{BF013FF8-6F47-574B-85F5-FC596C148299}"/>
    <dgm:cxn modelId="{19CF3C7F-0FD7-BA41-9F4E-F592493B7E35}" type="presOf" srcId="{9E174176-3A74-554D-992A-48615392A881}" destId="{E971E3EF-36FD-494C-B36F-3ED3B5A013D0}" srcOrd="0" destOrd="0" presId="urn:microsoft.com/office/officeart/2005/8/layout/cycle2"/>
    <dgm:cxn modelId="{2CEF5B83-DC81-1842-9BC4-B2F5F432C1CE}" type="presOf" srcId="{2E245CEA-5E8A-D640-8541-81E0E20A5B48}" destId="{69226C4A-32BF-B84C-9E17-220D441BFA1D}" srcOrd="0" destOrd="0" presId="urn:microsoft.com/office/officeart/2005/8/layout/cycle2"/>
    <dgm:cxn modelId="{A6649883-A91C-8045-976E-142A9BE3BC09}" type="presOf" srcId="{E0F66CAD-B0AB-CC4B-A3E3-7207D605D5DD}" destId="{21AE917C-BA80-2246-80C5-D3C463BCCAA1}" srcOrd="0" destOrd="0" presId="urn:microsoft.com/office/officeart/2005/8/layout/cycle2"/>
    <dgm:cxn modelId="{9A283184-FA7E-4D4A-AFC6-06736E4943B6}" type="presOf" srcId="{E00F5780-DE8E-9E41-A1EF-998EB450E646}" destId="{FC82CA81-CE3B-D54D-9677-9EC9CC1E8F69}" srcOrd="1" destOrd="0" presId="urn:microsoft.com/office/officeart/2005/8/layout/cycle2"/>
    <dgm:cxn modelId="{83D1F789-CE56-C342-8736-2B38E43DE213}" srcId="{24129EC5-1270-2B41-AF1B-325F17D86F68}" destId="{2E245CEA-5E8A-D640-8541-81E0E20A5B48}" srcOrd="1" destOrd="0" parTransId="{F16A7264-798D-1F46-8ABF-9917359B2D47}" sibTransId="{167DF336-2F3D-014C-983E-0E0C2F86C65C}"/>
    <dgm:cxn modelId="{D8E1618E-D3F1-1C42-B392-4C8651104825}" type="presOf" srcId="{BF013FF8-6F47-574B-85F5-FC596C148299}" destId="{46951DCE-F15F-A04B-BC3A-9913F67D91D0}" srcOrd="0" destOrd="0" presId="urn:microsoft.com/office/officeart/2005/8/layout/cycle2"/>
    <dgm:cxn modelId="{9222E5AF-C801-4442-9829-87AFFF49EBD7}" type="presOf" srcId="{688866CE-42DF-3D45-BC5E-EC507B376129}" destId="{EB575877-84A1-7F41-AC2E-99486944D04F}" srcOrd="0" destOrd="0" presId="urn:microsoft.com/office/officeart/2005/8/layout/cycle2"/>
    <dgm:cxn modelId="{23CF9AB6-1A06-744A-9FD4-96ABFBA21770}" srcId="{24129EC5-1270-2B41-AF1B-325F17D86F68}" destId="{688866CE-42DF-3D45-BC5E-EC507B376129}" srcOrd="2" destOrd="0" parTransId="{348766EE-6432-3A44-9C30-221BDF077186}" sibTransId="{6B096BD0-22F8-2145-8C8F-2EB98CD7E6B2}"/>
    <dgm:cxn modelId="{29B5C7C2-8055-F142-BB39-73E855549C1B}" type="presOf" srcId="{BD5388D9-8839-DC4C-9424-F432E42A55CE}" destId="{E55B4801-FD15-8346-AAA8-68A788F8213C}" srcOrd="1" destOrd="0" presId="urn:microsoft.com/office/officeart/2005/8/layout/cycle2"/>
    <dgm:cxn modelId="{959715C4-16BB-4847-8D7B-A1E7B1BE5630}" srcId="{24129EC5-1270-2B41-AF1B-325F17D86F68}" destId="{E0F66CAD-B0AB-CC4B-A3E3-7207D605D5DD}" srcOrd="0" destOrd="0" parTransId="{D8DD8D0E-E15B-734F-9EF4-36BCBE133097}" sibTransId="{BD5388D9-8839-DC4C-9424-F432E42A55CE}"/>
    <dgm:cxn modelId="{8B05EAC6-F3F2-4545-AEE2-1296BCDB8725}" type="presOf" srcId="{24129EC5-1270-2B41-AF1B-325F17D86F68}" destId="{93B4F0EF-22FE-1142-BCEE-30FC522258B7}" srcOrd="0" destOrd="0" presId="urn:microsoft.com/office/officeart/2005/8/layout/cycle2"/>
    <dgm:cxn modelId="{61B4FBD7-584A-D040-974B-01E0142A6D0B}" type="presOf" srcId="{E00F5780-DE8E-9E41-A1EF-998EB450E646}" destId="{9990E7B4-4EB6-CA4C-83C7-A5A1DBB4F928}" srcOrd="0" destOrd="0" presId="urn:microsoft.com/office/officeart/2005/8/layout/cycle2"/>
    <dgm:cxn modelId="{870577DD-BBB1-0040-B708-1387EC99918D}" type="presOf" srcId="{6B096BD0-22F8-2145-8C8F-2EB98CD7E6B2}" destId="{94D61DFA-C7FF-624E-83B3-42C2AFFEC2A8}" srcOrd="1" destOrd="0" presId="urn:microsoft.com/office/officeart/2005/8/layout/cycle2"/>
    <dgm:cxn modelId="{60C035DF-5712-B24E-9FB3-7CE5EEFD4FE9}" type="presOf" srcId="{167DF336-2F3D-014C-983E-0E0C2F86C65C}" destId="{EF0F356F-024C-ED40-AD72-CA3E7799B6B3}" srcOrd="1" destOrd="0" presId="urn:microsoft.com/office/officeart/2005/8/layout/cycle2"/>
    <dgm:cxn modelId="{451054F7-1172-D044-A543-4E441057D34B}" type="presOf" srcId="{D68F35F3-D05F-9A48-AB8E-3D7477492CA6}" destId="{C06B0DE7-B18A-7646-9735-A06278FD5438}" srcOrd="0" destOrd="0" presId="urn:microsoft.com/office/officeart/2005/8/layout/cycle2"/>
    <dgm:cxn modelId="{108F2D5C-2F66-AF41-9553-BF76264AAD67}" type="presParOf" srcId="{93B4F0EF-22FE-1142-BCEE-30FC522258B7}" destId="{21AE917C-BA80-2246-80C5-D3C463BCCAA1}" srcOrd="0" destOrd="0" presId="urn:microsoft.com/office/officeart/2005/8/layout/cycle2"/>
    <dgm:cxn modelId="{2580C9A2-82B1-A94C-8049-F025BE57630D}" type="presParOf" srcId="{93B4F0EF-22FE-1142-BCEE-30FC522258B7}" destId="{1DC4D6F5-DEBC-6041-9895-F2A8115F0292}" srcOrd="1" destOrd="0" presId="urn:microsoft.com/office/officeart/2005/8/layout/cycle2"/>
    <dgm:cxn modelId="{1BFB8301-95C1-6741-95EC-710BC4265A2A}" type="presParOf" srcId="{1DC4D6F5-DEBC-6041-9895-F2A8115F0292}" destId="{E55B4801-FD15-8346-AAA8-68A788F8213C}" srcOrd="0" destOrd="0" presId="urn:microsoft.com/office/officeart/2005/8/layout/cycle2"/>
    <dgm:cxn modelId="{7D97CB16-5221-484F-A805-7C7AA66DB3A7}" type="presParOf" srcId="{93B4F0EF-22FE-1142-BCEE-30FC522258B7}" destId="{69226C4A-32BF-B84C-9E17-220D441BFA1D}" srcOrd="2" destOrd="0" presId="urn:microsoft.com/office/officeart/2005/8/layout/cycle2"/>
    <dgm:cxn modelId="{2BAEC91B-BF0B-2E44-B632-1BBCC32F6A38}" type="presParOf" srcId="{93B4F0EF-22FE-1142-BCEE-30FC522258B7}" destId="{2C61544D-7EC9-A14B-AA09-9F5A31B5B595}" srcOrd="3" destOrd="0" presId="urn:microsoft.com/office/officeart/2005/8/layout/cycle2"/>
    <dgm:cxn modelId="{2F935200-BB2B-D74C-A9B3-B4072B8E7067}" type="presParOf" srcId="{2C61544D-7EC9-A14B-AA09-9F5A31B5B595}" destId="{EF0F356F-024C-ED40-AD72-CA3E7799B6B3}" srcOrd="0" destOrd="0" presId="urn:microsoft.com/office/officeart/2005/8/layout/cycle2"/>
    <dgm:cxn modelId="{131498F2-1F32-9041-9C4D-F22FB1AA0CEF}" type="presParOf" srcId="{93B4F0EF-22FE-1142-BCEE-30FC522258B7}" destId="{EB575877-84A1-7F41-AC2E-99486944D04F}" srcOrd="4" destOrd="0" presId="urn:microsoft.com/office/officeart/2005/8/layout/cycle2"/>
    <dgm:cxn modelId="{764946C8-E132-DD45-B494-5D35637589E9}" type="presParOf" srcId="{93B4F0EF-22FE-1142-BCEE-30FC522258B7}" destId="{7BDEB392-55C9-F141-95F8-8E9FF609E271}" srcOrd="5" destOrd="0" presId="urn:microsoft.com/office/officeart/2005/8/layout/cycle2"/>
    <dgm:cxn modelId="{696187CB-2623-A34E-A910-D13C9BABBDD5}" type="presParOf" srcId="{7BDEB392-55C9-F141-95F8-8E9FF609E271}" destId="{94D61DFA-C7FF-624E-83B3-42C2AFFEC2A8}" srcOrd="0" destOrd="0" presId="urn:microsoft.com/office/officeart/2005/8/layout/cycle2"/>
    <dgm:cxn modelId="{39BF5EC9-72F6-7A49-86C7-867334205D26}" type="presParOf" srcId="{93B4F0EF-22FE-1142-BCEE-30FC522258B7}" destId="{E971E3EF-36FD-494C-B36F-3ED3B5A013D0}" srcOrd="6" destOrd="0" presId="urn:microsoft.com/office/officeart/2005/8/layout/cycle2"/>
    <dgm:cxn modelId="{8C5D92EA-97B6-6C44-9AB2-EF0732D1777B}" type="presParOf" srcId="{93B4F0EF-22FE-1142-BCEE-30FC522258B7}" destId="{46951DCE-F15F-A04B-BC3A-9913F67D91D0}" srcOrd="7" destOrd="0" presId="urn:microsoft.com/office/officeart/2005/8/layout/cycle2"/>
    <dgm:cxn modelId="{06168ECE-ACF2-7F4D-B425-F010A342A7C6}" type="presParOf" srcId="{46951DCE-F15F-A04B-BC3A-9913F67D91D0}" destId="{452B4E98-C9D7-6A4A-91CD-EB89AC42BCE2}" srcOrd="0" destOrd="0" presId="urn:microsoft.com/office/officeart/2005/8/layout/cycle2"/>
    <dgm:cxn modelId="{5F79847F-5912-344D-8FD3-EEDEC5DAC0A3}" type="presParOf" srcId="{93B4F0EF-22FE-1142-BCEE-30FC522258B7}" destId="{697CBCF3-C1A8-7E4A-BF1B-9C0CB3D3E65E}" srcOrd="8" destOrd="0" presId="urn:microsoft.com/office/officeart/2005/8/layout/cycle2"/>
    <dgm:cxn modelId="{80EE0378-0299-864C-B328-FFCD4A1E78AF}" type="presParOf" srcId="{93B4F0EF-22FE-1142-BCEE-30FC522258B7}" destId="{C06B0DE7-B18A-7646-9735-A06278FD5438}" srcOrd="9" destOrd="0" presId="urn:microsoft.com/office/officeart/2005/8/layout/cycle2"/>
    <dgm:cxn modelId="{5A791732-33B4-0A41-887B-547B1C207CBB}" type="presParOf" srcId="{C06B0DE7-B18A-7646-9735-A06278FD5438}" destId="{EA671AC0-FECA-3A45-A1C4-5713193F3B9B}" srcOrd="0" destOrd="0" presId="urn:microsoft.com/office/officeart/2005/8/layout/cycle2"/>
    <dgm:cxn modelId="{4C056382-C7C2-8745-8F83-45A331018043}" type="presParOf" srcId="{93B4F0EF-22FE-1142-BCEE-30FC522258B7}" destId="{1ED3D413-8F4F-3C45-8515-E4B67BA6790A}" srcOrd="10" destOrd="0" presId="urn:microsoft.com/office/officeart/2005/8/layout/cycle2"/>
    <dgm:cxn modelId="{126F41A2-3396-424F-AA31-F28CE2367473}" type="presParOf" srcId="{93B4F0EF-22FE-1142-BCEE-30FC522258B7}" destId="{9990E7B4-4EB6-CA4C-83C7-A5A1DBB4F928}" srcOrd="11" destOrd="0" presId="urn:microsoft.com/office/officeart/2005/8/layout/cycle2"/>
    <dgm:cxn modelId="{FAC6A042-C697-1D4D-8692-A8D10CEBD019}" type="presParOf" srcId="{9990E7B4-4EB6-CA4C-83C7-A5A1DBB4F928}" destId="{FC82CA81-CE3B-D54D-9677-9EC9CC1E8F6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E917C-BA80-2246-80C5-D3C463BCCAA1}">
      <dsp:nvSpPr>
        <dsp:cNvPr id="0" name=""/>
        <dsp:cNvSpPr/>
      </dsp:nvSpPr>
      <dsp:spPr>
        <a:xfrm>
          <a:off x="4714819" y="1093"/>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Prepare and clean data</a:t>
          </a:r>
        </a:p>
      </dsp:txBody>
      <dsp:txXfrm>
        <a:off x="4873854" y="160128"/>
        <a:ext cx="767891" cy="767891"/>
      </dsp:txXfrm>
    </dsp:sp>
    <dsp:sp modelId="{1DC4D6F5-DEBC-6041-9895-F2A8115F0292}">
      <dsp:nvSpPr>
        <dsp:cNvPr id="0" name=""/>
        <dsp:cNvSpPr/>
      </dsp:nvSpPr>
      <dsp:spPr>
        <a:xfrm rot="1800000">
          <a:off x="5812620" y="764624"/>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818431" y="816237"/>
        <a:ext cx="202430" cy="219908"/>
      </dsp:txXfrm>
    </dsp:sp>
    <dsp:sp modelId="{69226C4A-32BF-B84C-9E17-220D441BFA1D}">
      <dsp:nvSpPr>
        <dsp:cNvPr id="0" name=""/>
        <dsp:cNvSpPr/>
      </dsp:nvSpPr>
      <dsp:spPr>
        <a:xfrm>
          <a:off x="6127821" y="816890"/>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Initial Data Exploration</a:t>
          </a:r>
        </a:p>
      </dsp:txBody>
      <dsp:txXfrm>
        <a:off x="6286856" y="975925"/>
        <a:ext cx="767891" cy="767891"/>
      </dsp:txXfrm>
    </dsp:sp>
    <dsp:sp modelId="{2C61544D-7EC9-A14B-AA09-9F5A31B5B595}">
      <dsp:nvSpPr>
        <dsp:cNvPr id="0" name=""/>
        <dsp:cNvSpPr/>
      </dsp:nvSpPr>
      <dsp:spPr>
        <a:xfrm rot="5400000">
          <a:off x="6526209" y="1984228"/>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6569587" y="2014153"/>
        <a:ext cx="202430" cy="219908"/>
      </dsp:txXfrm>
    </dsp:sp>
    <dsp:sp modelId="{EB575877-84A1-7F41-AC2E-99486944D04F}">
      <dsp:nvSpPr>
        <dsp:cNvPr id="0" name=""/>
        <dsp:cNvSpPr/>
      </dsp:nvSpPr>
      <dsp:spPr>
        <a:xfrm>
          <a:off x="6127821" y="2448485"/>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Creation</a:t>
          </a:r>
        </a:p>
      </dsp:txBody>
      <dsp:txXfrm>
        <a:off x="6286856" y="2607520"/>
        <a:ext cx="767891" cy="767891"/>
      </dsp:txXfrm>
    </dsp:sp>
    <dsp:sp modelId="{7BDEB392-55C9-F141-95F8-8E9FF609E271}">
      <dsp:nvSpPr>
        <dsp:cNvPr id="0" name=""/>
        <dsp:cNvSpPr/>
      </dsp:nvSpPr>
      <dsp:spPr>
        <a:xfrm rot="9000000">
          <a:off x="5826796" y="3212016"/>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5907740" y="3263629"/>
        <a:ext cx="202430" cy="219908"/>
      </dsp:txXfrm>
    </dsp:sp>
    <dsp:sp modelId="{E971E3EF-36FD-494C-B36F-3ED3B5A013D0}">
      <dsp:nvSpPr>
        <dsp:cNvPr id="0" name=""/>
        <dsp:cNvSpPr/>
      </dsp:nvSpPr>
      <dsp:spPr>
        <a:xfrm>
          <a:off x="4714819" y="3264282"/>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Model Testing</a:t>
          </a:r>
        </a:p>
      </dsp:txBody>
      <dsp:txXfrm>
        <a:off x="4873854" y="3423317"/>
        <a:ext cx="767891" cy="767891"/>
      </dsp:txXfrm>
    </dsp:sp>
    <dsp:sp modelId="{46951DCE-F15F-A04B-BC3A-9913F67D91D0}">
      <dsp:nvSpPr>
        <dsp:cNvPr id="0" name=""/>
        <dsp:cNvSpPr/>
      </dsp:nvSpPr>
      <dsp:spPr>
        <a:xfrm rot="12600000">
          <a:off x="4413794" y="3220201"/>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4494738" y="3315192"/>
        <a:ext cx="202430" cy="219908"/>
      </dsp:txXfrm>
    </dsp:sp>
    <dsp:sp modelId="{697CBCF3-C1A8-7E4A-BF1B-9C0CB3D3E65E}">
      <dsp:nvSpPr>
        <dsp:cNvPr id="0" name=""/>
        <dsp:cNvSpPr/>
      </dsp:nvSpPr>
      <dsp:spPr>
        <a:xfrm>
          <a:off x="3301816" y="2448485"/>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Identify best model</a:t>
          </a:r>
        </a:p>
      </dsp:txBody>
      <dsp:txXfrm>
        <a:off x="3460851" y="2607520"/>
        <a:ext cx="767891" cy="767891"/>
      </dsp:txXfrm>
    </dsp:sp>
    <dsp:sp modelId="{C06B0DE7-B18A-7646-9735-A06278FD5438}">
      <dsp:nvSpPr>
        <dsp:cNvPr id="0" name=""/>
        <dsp:cNvSpPr/>
      </dsp:nvSpPr>
      <dsp:spPr>
        <a:xfrm rot="16200000">
          <a:off x="3700204" y="2000597"/>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743582" y="2117277"/>
        <a:ext cx="202430" cy="219908"/>
      </dsp:txXfrm>
    </dsp:sp>
    <dsp:sp modelId="{1ED3D413-8F4F-3C45-8515-E4B67BA6790A}">
      <dsp:nvSpPr>
        <dsp:cNvPr id="0" name=""/>
        <dsp:cNvSpPr/>
      </dsp:nvSpPr>
      <dsp:spPr>
        <a:xfrm>
          <a:off x="3301816" y="816890"/>
          <a:ext cx="1085961" cy="10859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Identify additional data to improve model</a:t>
          </a:r>
        </a:p>
      </dsp:txBody>
      <dsp:txXfrm>
        <a:off x="3460851" y="975925"/>
        <a:ext cx="767891" cy="767891"/>
      </dsp:txXfrm>
    </dsp:sp>
    <dsp:sp modelId="{9990E7B4-4EB6-CA4C-83C7-A5A1DBB4F928}">
      <dsp:nvSpPr>
        <dsp:cNvPr id="0" name=""/>
        <dsp:cNvSpPr/>
      </dsp:nvSpPr>
      <dsp:spPr>
        <a:xfrm rot="19800000">
          <a:off x="4399618" y="772809"/>
          <a:ext cx="289185" cy="3665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405429" y="867800"/>
        <a:ext cx="202430" cy="21990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40D84-2A54-3A4A-8E39-3AF7F4A0ED7C}" type="datetimeFigureOut">
              <a:rPr lang="en-US" smtClean="0"/>
              <a:t>4/14/18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B4B8B-71B1-FA4D-9075-98727AD7FE97}" type="slidenum">
              <a:rPr lang="en-US" smtClean="0"/>
              <a:t>‹#›</a:t>
            </a:fld>
            <a:endParaRPr lang="en-US"/>
          </a:p>
        </p:txBody>
      </p:sp>
    </p:spTree>
    <p:extLst>
      <p:ext uri="{BB962C8B-B14F-4D97-AF65-F5344CB8AC3E}">
        <p14:creationId xmlns:p14="http://schemas.microsoft.com/office/powerpoint/2010/main" val="291015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 written statement of the goal(s)</a:t>
            </a:r>
          </a:p>
          <a:p>
            <a:endParaRPr lang="en-US" dirty="0"/>
          </a:p>
        </p:txBody>
      </p:sp>
      <p:sp>
        <p:nvSpPr>
          <p:cNvPr id="4" name="Slide Number Placeholder 3"/>
          <p:cNvSpPr>
            <a:spLocks noGrp="1"/>
          </p:cNvSpPr>
          <p:nvPr>
            <p:ph type="sldNum" sz="quarter" idx="10"/>
          </p:nvPr>
        </p:nvSpPr>
        <p:spPr/>
        <p:txBody>
          <a:bodyPr/>
          <a:lstStyle/>
          <a:p>
            <a:fld id="{DCCB4B8B-71B1-FA4D-9075-98727AD7FE97}" type="slidenum">
              <a:rPr lang="en-US" smtClean="0"/>
              <a:t>1</a:t>
            </a:fld>
            <a:endParaRPr lang="en-US"/>
          </a:p>
        </p:txBody>
      </p:sp>
    </p:spTree>
    <p:extLst>
      <p:ext uri="{BB962C8B-B14F-4D97-AF65-F5344CB8AC3E}">
        <p14:creationId xmlns:p14="http://schemas.microsoft.com/office/powerpoint/2010/main" val="227216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 well-defined data science process framework and the reasons you are proposing it</a:t>
            </a:r>
          </a:p>
        </p:txBody>
      </p:sp>
      <p:sp>
        <p:nvSpPr>
          <p:cNvPr id="4" name="Slide Number Placeholder 3"/>
          <p:cNvSpPr>
            <a:spLocks noGrp="1"/>
          </p:cNvSpPr>
          <p:nvPr>
            <p:ph type="sldNum" sz="quarter" idx="10"/>
          </p:nvPr>
        </p:nvSpPr>
        <p:spPr/>
        <p:txBody>
          <a:bodyPr/>
          <a:lstStyle/>
          <a:p>
            <a:fld id="{DCCB4B8B-71B1-FA4D-9075-98727AD7FE97}" type="slidenum">
              <a:rPr lang="en-US" smtClean="0"/>
              <a:t>2</a:t>
            </a:fld>
            <a:endParaRPr lang="en-US"/>
          </a:p>
        </p:txBody>
      </p:sp>
    </p:spTree>
    <p:extLst>
      <p:ext uri="{BB962C8B-B14F-4D97-AF65-F5344CB8AC3E}">
        <p14:creationId xmlns:p14="http://schemas.microsoft.com/office/powerpoint/2010/main" val="82004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Descriptions and location of related data sources</a:t>
            </a:r>
          </a:p>
        </p:txBody>
      </p:sp>
      <p:sp>
        <p:nvSpPr>
          <p:cNvPr id="4" name="Slide Number Placeholder 3"/>
          <p:cNvSpPr>
            <a:spLocks noGrp="1"/>
          </p:cNvSpPr>
          <p:nvPr>
            <p:ph type="sldNum" sz="quarter" idx="10"/>
          </p:nvPr>
        </p:nvSpPr>
        <p:spPr/>
        <p:txBody>
          <a:bodyPr/>
          <a:lstStyle/>
          <a:p>
            <a:fld id="{DCCB4B8B-71B1-FA4D-9075-98727AD7FE97}" type="slidenum">
              <a:rPr lang="en-US" smtClean="0"/>
              <a:t>3</a:t>
            </a:fld>
            <a:endParaRPr lang="en-US"/>
          </a:p>
        </p:txBody>
      </p:sp>
    </p:spTree>
    <p:extLst>
      <p:ext uri="{BB962C8B-B14F-4D97-AF65-F5344CB8AC3E}">
        <p14:creationId xmlns:p14="http://schemas.microsoft.com/office/powerpoint/2010/main" val="2132761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An explanation of how you will manage the data for the project</a:t>
            </a:r>
          </a:p>
        </p:txBody>
      </p:sp>
      <p:sp>
        <p:nvSpPr>
          <p:cNvPr id="4" name="Slide Number Placeholder 3"/>
          <p:cNvSpPr>
            <a:spLocks noGrp="1"/>
          </p:cNvSpPr>
          <p:nvPr>
            <p:ph type="sldNum" sz="quarter" idx="10"/>
          </p:nvPr>
        </p:nvSpPr>
        <p:spPr/>
        <p:txBody>
          <a:bodyPr/>
          <a:lstStyle/>
          <a:p>
            <a:fld id="{DCCB4B8B-71B1-FA4D-9075-98727AD7FE97}" type="slidenum">
              <a:rPr lang="en-US" smtClean="0"/>
              <a:t>4</a:t>
            </a:fld>
            <a:endParaRPr lang="en-US"/>
          </a:p>
        </p:txBody>
      </p:sp>
    </p:spTree>
    <p:extLst>
      <p:ext uri="{BB962C8B-B14F-4D97-AF65-F5344CB8AC3E}">
        <p14:creationId xmlns:p14="http://schemas.microsoft.com/office/powerpoint/2010/main" val="1292987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Any known issues with the data and how you plan to address them</a:t>
            </a:r>
          </a:p>
        </p:txBody>
      </p:sp>
      <p:sp>
        <p:nvSpPr>
          <p:cNvPr id="4" name="Slide Number Placeholder 3"/>
          <p:cNvSpPr>
            <a:spLocks noGrp="1"/>
          </p:cNvSpPr>
          <p:nvPr>
            <p:ph type="sldNum" sz="quarter" idx="10"/>
          </p:nvPr>
        </p:nvSpPr>
        <p:spPr/>
        <p:txBody>
          <a:bodyPr/>
          <a:lstStyle/>
          <a:p>
            <a:fld id="{DCCB4B8B-71B1-FA4D-9075-98727AD7FE97}" type="slidenum">
              <a:rPr lang="en-US" smtClean="0"/>
              <a:t>5</a:t>
            </a:fld>
            <a:endParaRPr lang="en-US"/>
          </a:p>
        </p:txBody>
      </p:sp>
    </p:spTree>
    <p:extLst>
      <p:ext uri="{BB962C8B-B14F-4D97-AF65-F5344CB8AC3E}">
        <p14:creationId xmlns:p14="http://schemas.microsoft.com/office/powerpoint/2010/main" val="908652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 flowchart visualizing the detailed process you will follow, annotated with any potential pitfalls you’ve identified and your proposed solutions to such pitfalls</a:t>
            </a:r>
          </a:p>
        </p:txBody>
      </p:sp>
      <p:sp>
        <p:nvSpPr>
          <p:cNvPr id="4" name="Slide Number Placeholder 3"/>
          <p:cNvSpPr>
            <a:spLocks noGrp="1"/>
          </p:cNvSpPr>
          <p:nvPr>
            <p:ph type="sldNum" sz="quarter" idx="10"/>
          </p:nvPr>
        </p:nvSpPr>
        <p:spPr/>
        <p:txBody>
          <a:bodyPr/>
          <a:lstStyle/>
          <a:p>
            <a:fld id="{DCCB4B8B-71B1-FA4D-9075-98727AD7FE97}" type="slidenum">
              <a:rPr lang="en-US" smtClean="0"/>
              <a:t>6</a:t>
            </a:fld>
            <a:endParaRPr lang="en-US"/>
          </a:p>
        </p:txBody>
      </p:sp>
    </p:spTree>
    <p:extLst>
      <p:ext uri="{BB962C8B-B14F-4D97-AF65-F5344CB8AC3E}">
        <p14:creationId xmlns:p14="http://schemas.microsoft.com/office/powerpoint/2010/main" val="301387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Any initial insights you can glean from your quick look at the data. </a:t>
            </a:r>
          </a:p>
        </p:txBody>
      </p:sp>
      <p:sp>
        <p:nvSpPr>
          <p:cNvPr id="4" name="Slide Number Placeholder 3"/>
          <p:cNvSpPr>
            <a:spLocks noGrp="1"/>
          </p:cNvSpPr>
          <p:nvPr>
            <p:ph type="sldNum" sz="quarter" idx="10"/>
          </p:nvPr>
        </p:nvSpPr>
        <p:spPr/>
        <p:txBody>
          <a:bodyPr/>
          <a:lstStyle/>
          <a:p>
            <a:fld id="{DCCB4B8B-71B1-FA4D-9075-98727AD7FE97}" type="slidenum">
              <a:rPr lang="en-US" smtClean="0"/>
              <a:t>7</a:t>
            </a:fld>
            <a:endParaRPr lang="en-US"/>
          </a:p>
        </p:txBody>
      </p:sp>
    </p:spTree>
    <p:extLst>
      <p:ext uri="{BB962C8B-B14F-4D97-AF65-F5344CB8AC3E}">
        <p14:creationId xmlns:p14="http://schemas.microsoft.com/office/powerpoint/2010/main" val="133805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C1A4-AEE0-4146-8211-9E215BD89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665E0C-14EE-1C4C-8841-8E829851D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8CBBF-F941-AC4B-B9EF-05F2197E9651}"/>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5" name="Footer Placeholder 4">
            <a:extLst>
              <a:ext uri="{FF2B5EF4-FFF2-40B4-BE49-F238E27FC236}">
                <a16:creationId xmlns:a16="http://schemas.microsoft.com/office/drawing/2014/main" id="{A4978D5B-0B55-7745-92EA-F5A71DDC6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EE7EB-8511-5D47-BDB8-D7AA927273B1}"/>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1394829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0FC4-54D9-474A-8552-22510EDE37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F83854-CE93-7348-A5AB-2AC6302EB7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B8D83-E76D-6E4D-8B27-5CBB0E5E476D}"/>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5" name="Footer Placeholder 4">
            <a:extLst>
              <a:ext uri="{FF2B5EF4-FFF2-40B4-BE49-F238E27FC236}">
                <a16:creationId xmlns:a16="http://schemas.microsoft.com/office/drawing/2014/main" id="{BB657CB6-CF7D-4445-A898-3521229B0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DC175-8E88-5F42-86C6-83646DCDD4AE}"/>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426887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695F3-EC7D-7541-9093-A9E1277B36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C1C5FB-6E8A-EA42-830A-6D9BB3DB73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7F5D7-849E-1045-A74E-A547702E7A95}"/>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5" name="Footer Placeholder 4">
            <a:extLst>
              <a:ext uri="{FF2B5EF4-FFF2-40B4-BE49-F238E27FC236}">
                <a16:creationId xmlns:a16="http://schemas.microsoft.com/office/drawing/2014/main" id="{DEB5D0B5-90CB-2240-8105-2C7E95E09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78EB3-F9B6-524B-B5D3-000E25A6B84B}"/>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368597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1890-6C99-4744-A043-C5623DC52F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C155D-29F5-0646-8679-27077074BE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65C09-72A5-5744-8B30-0F00DB5962D4}"/>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5" name="Footer Placeholder 4">
            <a:extLst>
              <a:ext uri="{FF2B5EF4-FFF2-40B4-BE49-F238E27FC236}">
                <a16:creationId xmlns:a16="http://schemas.microsoft.com/office/drawing/2014/main" id="{BD3E203E-146C-9245-A24C-AF1FB03A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691B0-6B10-E44F-8BC1-DEDC65638C1F}"/>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232880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FD6D-7024-C64B-B019-BE19A2C0F3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40B78E-0F2E-2848-BFDA-6326BF70DD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F61E16-3717-2E4B-BBD6-B0C0C9BD205B}"/>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5" name="Footer Placeholder 4">
            <a:extLst>
              <a:ext uri="{FF2B5EF4-FFF2-40B4-BE49-F238E27FC236}">
                <a16:creationId xmlns:a16="http://schemas.microsoft.com/office/drawing/2014/main" id="{2EF466A9-6D6B-8640-A02B-6BD2EE365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E8FE4-B7EC-614A-96DF-785DF6FA929E}"/>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273860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27F2-A86E-994D-89B6-5088F76E9A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ED31B4-6AF0-8845-B766-9A478FFDEDE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E28A1-59D3-3443-8292-19EA4B0F96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4E4EFB-CC65-2B4E-85E8-2705837298DE}"/>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6" name="Footer Placeholder 5">
            <a:extLst>
              <a:ext uri="{FF2B5EF4-FFF2-40B4-BE49-F238E27FC236}">
                <a16:creationId xmlns:a16="http://schemas.microsoft.com/office/drawing/2014/main" id="{D2237B54-E18F-9246-A9B8-6EDDFCFB4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DA137E-087F-1544-86DC-FE05C9FFA091}"/>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416165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2AAC1-76E6-CC4B-9396-BA87DCF102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A52FA2-EBB9-1642-B070-F13B43365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8AB1F2-EEB3-4246-8DCB-C83BFB045F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C3096-E49D-7C4C-BC1B-A1E70D9001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B53F73-4D4C-0946-9CA7-74653EC928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3705FA-DEAC-4C4B-A4BA-DA57FF5A811E}"/>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8" name="Footer Placeholder 7">
            <a:extLst>
              <a:ext uri="{FF2B5EF4-FFF2-40B4-BE49-F238E27FC236}">
                <a16:creationId xmlns:a16="http://schemas.microsoft.com/office/drawing/2014/main" id="{3A09D07E-CBF9-D649-9749-8F904056E4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35CE-AC38-254F-B81D-B4A6943F6726}"/>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4086827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968F-5274-9C42-8FBE-25D2D6490D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D17EB8-DCFB-7145-A37E-51A16FC25520}"/>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4" name="Footer Placeholder 3">
            <a:extLst>
              <a:ext uri="{FF2B5EF4-FFF2-40B4-BE49-F238E27FC236}">
                <a16:creationId xmlns:a16="http://schemas.microsoft.com/office/drawing/2014/main" id="{80AC3774-DD63-574B-B7D6-5E45F9FB5F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44257-4571-4548-AC66-BCC1C2D61911}"/>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16986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DD9A0-B071-D843-A115-4D26261338E2}"/>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3" name="Footer Placeholder 2">
            <a:extLst>
              <a:ext uri="{FF2B5EF4-FFF2-40B4-BE49-F238E27FC236}">
                <a16:creationId xmlns:a16="http://schemas.microsoft.com/office/drawing/2014/main" id="{4BAE708D-695B-B645-8BBB-AF7EF64D27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65A398-206C-4F4E-96A1-50B0E6923705}"/>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336360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B80A-8F48-754D-8FA3-2055CECD1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5FCE81-F1FF-9940-9E86-908D17BAA6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024387-1587-0E46-8CB8-8E1D05CF8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83CA516-CA66-6F45-A7EB-EA3540E83EEF}"/>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6" name="Footer Placeholder 5">
            <a:extLst>
              <a:ext uri="{FF2B5EF4-FFF2-40B4-BE49-F238E27FC236}">
                <a16:creationId xmlns:a16="http://schemas.microsoft.com/office/drawing/2014/main" id="{B7451658-E69E-ED4B-BF9A-535C2CA93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14ABD5-B739-9F4A-85B0-0B2E04A9E96F}"/>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83317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415F-21B4-3C41-8EC0-FE5CFB1AD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8C394B-C4CB-7C4A-B214-587B9F150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71EAF6-45B9-3A41-94D8-D094F1025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DCD68F-B583-DC4B-9A2E-124AB94AD401}"/>
              </a:ext>
            </a:extLst>
          </p:cNvPr>
          <p:cNvSpPr>
            <a:spLocks noGrp="1"/>
          </p:cNvSpPr>
          <p:nvPr>
            <p:ph type="dt" sz="half" idx="10"/>
          </p:nvPr>
        </p:nvSpPr>
        <p:spPr/>
        <p:txBody>
          <a:bodyPr/>
          <a:lstStyle/>
          <a:p>
            <a:fld id="{C0036942-2374-614E-9642-1D3A262702E7}" type="datetimeFigureOut">
              <a:rPr lang="en-US" smtClean="0"/>
              <a:t>4/14/18</a:t>
            </a:fld>
            <a:endParaRPr lang="en-US"/>
          </a:p>
        </p:txBody>
      </p:sp>
      <p:sp>
        <p:nvSpPr>
          <p:cNvPr id="6" name="Footer Placeholder 5">
            <a:extLst>
              <a:ext uri="{FF2B5EF4-FFF2-40B4-BE49-F238E27FC236}">
                <a16:creationId xmlns:a16="http://schemas.microsoft.com/office/drawing/2014/main" id="{CF944206-728F-A340-8C05-4E03DABDE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60B9B-380E-304C-8AEE-3A1BDED9F03D}"/>
              </a:ext>
            </a:extLst>
          </p:cNvPr>
          <p:cNvSpPr>
            <a:spLocks noGrp="1"/>
          </p:cNvSpPr>
          <p:nvPr>
            <p:ph type="sldNum" sz="quarter" idx="12"/>
          </p:nvPr>
        </p:nvSpPr>
        <p:spPr/>
        <p:txBody>
          <a:bodyPr/>
          <a:lstStyle/>
          <a:p>
            <a:fld id="{874CFD46-B02A-0347-BD83-1674EAC1B73D}" type="slidenum">
              <a:rPr lang="en-US" smtClean="0"/>
              <a:t>‹#›</a:t>
            </a:fld>
            <a:endParaRPr lang="en-US"/>
          </a:p>
        </p:txBody>
      </p:sp>
    </p:spTree>
    <p:extLst>
      <p:ext uri="{BB962C8B-B14F-4D97-AF65-F5344CB8AC3E}">
        <p14:creationId xmlns:p14="http://schemas.microsoft.com/office/powerpoint/2010/main" val="194672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43F37-9A25-DA40-B939-89ABB91D7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16884E-30BD-FA4A-9600-F747FDF1FF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4AF62-E8E6-2B4B-8920-3FC158ABD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36942-2374-614E-9642-1D3A262702E7}" type="datetimeFigureOut">
              <a:rPr lang="en-US" smtClean="0"/>
              <a:t>4/14/18</a:t>
            </a:fld>
            <a:endParaRPr lang="en-US"/>
          </a:p>
        </p:txBody>
      </p:sp>
      <p:sp>
        <p:nvSpPr>
          <p:cNvPr id="5" name="Footer Placeholder 4">
            <a:extLst>
              <a:ext uri="{FF2B5EF4-FFF2-40B4-BE49-F238E27FC236}">
                <a16:creationId xmlns:a16="http://schemas.microsoft.com/office/drawing/2014/main" id="{CBFA772C-C777-0D42-AFE9-76EB66455B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32D6B7-0DA8-5948-AB9B-E3FE3812D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CFD46-B02A-0347-BD83-1674EAC1B73D}" type="slidenum">
              <a:rPr lang="en-US" smtClean="0"/>
              <a:t>‹#›</a:t>
            </a:fld>
            <a:endParaRPr lang="en-US"/>
          </a:p>
        </p:txBody>
      </p:sp>
    </p:spTree>
    <p:extLst>
      <p:ext uri="{BB962C8B-B14F-4D97-AF65-F5344CB8AC3E}">
        <p14:creationId xmlns:p14="http://schemas.microsoft.com/office/powerpoint/2010/main" val="2518412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8E1B44-74FD-A648-B616-AD0C70D1EDE2}"/>
              </a:ext>
            </a:extLst>
          </p:cNvPr>
          <p:cNvSpPr>
            <a:spLocks noGrp="1"/>
          </p:cNvSpPr>
          <p:nvPr>
            <p:ph type="title"/>
          </p:nvPr>
        </p:nvSpPr>
        <p:spPr/>
        <p:txBody>
          <a:bodyPr/>
          <a:lstStyle/>
          <a:p>
            <a:r>
              <a:rPr lang="en-US" dirty="0"/>
              <a:t>Goal</a:t>
            </a:r>
          </a:p>
        </p:txBody>
      </p:sp>
      <p:sp>
        <p:nvSpPr>
          <p:cNvPr id="5" name="Content Placeholder 4">
            <a:extLst>
              <a:ext uri="{FF2B5EF4-FFF2-40B4-BE49-F238E27FC236}">
                <a16:creationId xmlns:a16="http://schemas.microsoft.com/office/drawing/2014/main" id="{F9A0D12E-F749-9749-8408-86C2D6875B2E}"/>
              </a:ext>
            </a:extLst>
          </p:cNvPr>
          <p:cNvSpPr>
            <a:spLocks noGrp="1"/>
          </p:cNvSpPr>
          <p:nvPr>
            <p:ph idx="1"/>
          </p:nvPr>
        </p:nvSpPr>
        <p:spPr/>
        <p:txBody>
          <a:bodyPr/>
          <a:lstStyle/>
          <a:p>
            <a:r>
              <a:rPr lang="en-US" dirty="0"/>
              <a:t>Establish a relationship between foreclosure risk and available financial data</a:t>
            </a:r>
          </a:p>
        </p:txBody>
      </p:sp>
    </p:spTree>
    <p:extLst>
      <p:ext uri="{BB962C8B-B14F-4D97-AF65-F5344CB8AC3E}">
        <p14:creationId xmlns:p14="http://schemas.microsoft.com/office/powerpoint/2010/main" val="225528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1379CD-79CE-AF4F-806D-A2A4D10B1A30}"/>
              </a:ext>
            </a:extLst>
          </p:cNvPr>
          <p:cNvSpPr>
            <a:spLocks noGrp="1"/>
          </p:cNvSpPr>
          <p:nvPr>
            <p:ph type="title"/>
          </p:nvPr>
        </p:nvSpPr>
        <p:spPr/>
        <p:txBody>
          <a:bodyPr/>
          <a:lstStyle/>
          <a:p>
            <a:r>
              <a:rPr lang="en-US" dirty="0"/>
              <a:t>Process</a:t>
            </a:r>
          </a:p>
        </p:txBody>
      </p:sp>
      <p:sp>
        <p:nvSpPr>
          <p:cNvPr id="5" name="Content Placeholder 4">
            <a:extLst>
              <a:ext uri="{FF2B5EF4-FFF2-40B4-BE49-F238E27FC236}">
                <a16:creationId xmlns:a16="http://schemas.microsoft.com/office/drawing/2014/main" id="{01531FA7-7D94-D148-B701-05FF80FC93F9}"/>
              </a:ext>
            </a:extLst>
          </p:cNvPr>
          <p:cNvSpPr>
            <a:spLocks noGrp="1"/>
          </p:cNvSpPr>
          <p:nvPr>
            <p:ph idx="1"/>
          </p:nvPr>
        </p:nvSpPr>
        <p:spPr/>
        <p:txBody>
          <a:bodyPr/>
          <a:lstStyle/>
          <a:p>
            <a:pPr marL="0" indent="0">
              <a:buNone/>
            </a:pPr>
            <a:r>
              <a:rPr lang="en-US" dirty="0"/>
              <a:t>For this work we will use Python to analyze the credit history data to determine foreclosure risk. We will test machine learning algorithms such as Support Vector Machine, Random Forest, and K-Nearest Neighbor.</a:t>
            </a:r>
          </a:p>
        </p:txBody>
      </p:sp>
    </p:spTree>
    <p:extLst>
      <p:ext uri="{BB962C8B-B14F-4D97-AF65-F5344CB8AC3E}">
        <p14:creationId xmlns:p14="http://schemas.microsoft.com/office/powerpoint/2010/main" val="395432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2A5B2E-3BB7-ED4A-8275-6A9C223EA9F8}"/>
              </a:ext>
            </a:extLst>
          </p:cNvPr>
          <p:cNvSpPr>
            <a:spLocks noGrp="1"/>
          </p:cNvSpPr>
          <p:nvPr>
            <p:ph type="title"/>
          </p:nvPr>
        </p:nvSpPr>
        <p:spPr/>
        <p:txBody>
          <a:bodyPr/>
          <a:lstStyle/>
          <a:p>
            <a:r>
              <a:rPr lang="en-US" dirty="0"/>
              <a:t>Data Sources</a:t>
            </a:r>
          </a:p>
        </p:txBody>
      </p:sp>
      <p:sp>
        <p:nvSpPr>
          <p:cNvPr id="5" name="Content Placeholder 4">
            <a:extLst>
              <a:ext uri="{FF2B5EF4-FFF2-40B4-BE49-F238E27FC236}">
                <a16:creationId xmlns:a16="http://schemas.microsoft.com/office/drawing/2014/main" id="{3F871FDE-8989-6641-A6D2-E2D75B717BF8}"/>
              </a:ext>
            </a:extLst>
          </p:cNvPr>
          <p:cNvSpPr>
            <a:spLocks noGrp="1"/>
          </p:cNvSpPr>
          <p:nvPr>
            <p:ph idx="1"/>
          </p:nvPr>
        </p:nvSpPr>
        <p:spPr/>
        <p:txBody>
          <a:bodyPr/>
          <a:lstStyle/>
          <a:p>
            <a:r>
              <a:rPr lang="en-US" dirty="0"/>
              <a:t>We have identified a data set used by Taiwanese researchers for a 2009 paper. This data included payment history, debt balance, bill amount, and payment status.</a:t>
            </a:r>
          </a:p>
        </p:txBody>
      </p:sp>
    </p:spTree>
    <p:extLst>
      <p:ext uri="{BB962C8B-B14F-4D97-AF65-F5344CB8AC3E}">
        <p14:creationId xmlns:p14="http://schemas.microsoft.com/office/powerpoint/2010/main" val="309828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712899-98DE-A54C-9957-32B23BB6F0EB}"/>
              </a:ext>
            </a:extLst>
          </p:cNvPr>
          <p:cNvSpPr>
            <a:spLocks noGrp="1"/>
          </p:cNvSpPr>
          <p:nvPr>
            <p:ph type="title"/>
          </p:nvPr>
        </p:nvSpPr>
        <p:spPr/>
        <p:txBody>
          <a:bodyPr/>
          <a:lstStyle/>
          <a:p>
            <a:r>
              <a:rPr lang="en-US" dirty="0"/>
              <a:t>Data Management</a:t>
            </a:r>
          </a:p>
        </p:txBody>
      </p:sp>
      <p:sp>
        <p:nvSpPr>
          <p:cNvPr id="5" name="Content Placeholder 4">
            <a:extLst>
              <a:ext uri="{FF2B5EF4-FFF2-40B4-BE49-F238E27FC236}">
                <a16:creationId xmlns:a16="http://schemas.microsoft.com/office/drawing/2014/main" id="{2BB1FE59-2417-0D43-AE25-DF9DEDDA22E6}"/>
              </a:ext>
            </a:extLst>
          </p:cNvPr>
          <p:cNvSpPr>
            <a:spLocks noGrp="1"/>
          </p:cNvSpPr>
          <p:nvPr>
            <p:ph idx="1"/>
          </p:nvPr>
        </p:nvSpPr>
        <p:spPr/>
        <p:txBody>
          <a:bodyPr/>
          <a:lstStyle/>
          <a:p>
            <a:pPr marL="0" indent="0">
              <a:buNone/>
            </a:pPr>
            <a:r>
              <a:rPr lang="en-US" dirty="0"/>
              <a:t>Data will be stored on an backed up and encrypted laptop throughout the process. </a:t>
            </a:r>
          </a:p>
        </p:txBody>
      </p:sp>
    </p:spTree>
    <p:extLst>
      <p:ext uri="{BB962C8B-B14F-4D97-AF65-F5344CB8AC3E}">
        <p14:creationId xmlns:p14="http://schemas.microsoft.com/office/powerpoint/2010/main" val="72183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F4C7D5-D802-5B4A-A06B-785C664B8BA2}"/>
              </a:ext>
            </a:extLst>
          </p:cNvPr>
          <p:cNvSpPr>
            <a:spLocks noGrp="1"/>
          </p:cNvSpPr>
          <p:nvPr>
            <p:ph type="title"/>
          </p:nvPr>
        </p:nvSpPr>
        <p:spPr/>
        <p:txBody>
          <a:bodyPr/>
          <a:lstStyle/>
          <a:p>
            <a:r>
              <a:rPr lang="en-US" dirty="0"/>
              <a:t>Data issues</a:t>
            </a:r>
          </a:p>
        </p:txBody>
      </p:sp>
      <p:sp>
        <p:nvSpPr>
          <p:cNvPr id="5" name="Content Placeholder 4">
            <a:extLst>
              <a:ext uri="{FF2B5EF4-FFF2-40B4-BE49-F238E27FC236}">
                <a16:creationId xmlns:a16="http://schemas.microsoft.com/office/drawing/2014/main" id="{A98CA0E9-3E28-6440-BE0A-3933AEFB31BF}"/>
              </a:ext>
            </a:extLst>
          </p:cNvPr>
          <p:cNvSpPr>
            <a:spLocks noGrp="1"/>
          </p:cNvSpPr>
          <p:nvPr>
            <p:ph idx="1"/>
          </p:nvPr>
        </p:nvSpPr>
        <p:spPr/>
        <p:txBody>
          <a:bodyPr/>
          <a:lstStyle/>
          <a:p>
            <a:pPr marL="0" indent="0">
              <a:buNone/>
            </a:pPr>
            <a:r>
              <a:rPr lang="en-US" dirty="0"/>
              <a:t>The given data is skewed toward the well-educated and appears to be from Taiwanese institutions only. We will identify additional data resources.</a:t>
            </a:r>
          </a:p>
          <a:p>
            <a:pPr marL="0" indent="0">
              <a:buNone/>
            </a:pPr>
            <a:r>
              <a:rPr lang="en-US" dirty="0"/>
              <a:t>We will address the limitations with this data set by identifying additional data and by exploring educated related variations.</a:t>
            </a:r>
          </a:p>
        </p:txBody>
      </p:sp>
    </p:spTree>
    <p:extLst>
      <p:ext uri="{BB962C8B-B14F-4D97-AF65-F5344CB8AC3E}">
        <p14:creationId xmlns:p14="http://schemas.microsoft.com/office/powerpoint/2010/main" val="90841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D9368A-2E0B-2D46-8F99-F36500E9D3B7}"/>
              </a:ext>
            </a:extLst>
          </p:cNvPr>
          <p:cNvSpPr>
            <a:spLocks noGrp="1"/>
          </p:cNvSpPr>
          <p:nvPr>
            <p:ph type="title"/>
          </p:nvPr>
        </p:nvSpPr>
        <p:spPr/>
        <p:txBody>
          <a:bodyPr/>
          <a:lstStyle/>
          <a:p>
            <a:r>
              <a:rPr lang="en-US" dirty="0"/>
              <a:t>Data Process</a:t>
            </a:r>
          </a:p>
        </p:txBody>
      </p:sp>
      <p:graphicFrame>
        <p:nvGraphicFramePr>
          <p:cNvPr id="6" name="Content Placeholder 5">
            <a:extLst>
              <a:ext uri="{FF2B5EF4-FFF2-40B4-BE49-F238E27FC236}">
                <a16:creationId xmlns:a16="http://schemas.microsoft.com/office/drawing/2014/main" id="{FA012E9E-9E9A-444A-8621-FEE2217EEFDD}"/>
              </a:ext>
            </a:extLst>
          </p:cNvPr>
          <p:cNvGraphicFramePr>
            <a:graphicFrameLocks noGrp="1"/>
          </p:cNvGraphicFramePr>
          <p:nvPr>
            <p:ph idx="1"/>
            <p:extLst>
              <p:ext uri="{D42A27DB-BD31-4B8C-83A1-F6EECF244321}">
                <p14:modId xmlns:p14="http://schemas.microsoft.com/office/powerpoint/2010/main" val="31943532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507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FA94C5-C1FA-D246-B2E6-ABE7676D6203}"/>
              </a:ext>
            </a:extLst>
          </p:cNvPr>
          <p:cNvSpPr>
            <a:spLocks noGrp="1"/>
          </p:cNvSpPr>
          <p:nvPr>
            <p:ph type="title"/>
          </p:nvPr>
        </p:nvSpPr>
        <p:spPr/>
        <p:txBody>
          <a:bodyPr/>
          <a:lstStyle/>
          <a:p>
            <a:r>
              <a:rPr lang="en-US" dirty="0"/>
              <a:t>Initial Impressions</a:t>
            </a:r>
          </a:p>
        </p:txBody>
      </p:sp>
      <p:sp>
        <p:nvSpPr>
          <p:cNvPr id="5" name="Content Placeholder 4">
            <a:extLst>
              <a:ext uri="{FF2B5EF4-FFF2-40B4-BE49-F238E27FC236}">
                <a16:creationId xmlns:a16="http://schemas.microsoft.com/office/drawing/2014/main" id="{E9636739-1121-1743-88A4-74C0DFAE2742}"/>
              </a:ext>
            </a:extLst>
          </p:cNvPr>
          <p:cNvSpPr>
            <a:spLocks noGrp="1"/>
          </p:cNvSpPr>
          <p:nvPr>
            <p:ph idx="1"/>
          </p:nvPr>
        </p:nvSpPr>
        <p:spPr/>
        <p:txBody>
          <a:bodyPr/>
          <a:lstStyle/>
          <a:p>
            <a:r>
              <a:rPr lang="en-US" dirty="0"/>
              <a:t>Over 33% of the debtors have revolving credit which is not of direct interest to this project.</a:t>
            </a:r>
          </a:p>
          <a:p>
            <a:r>
              <a:rPr lang="en-US" dirty="0"/>
              <a:t>Payments are current in 86% of </a:t>
            </a:r>
            <a:r>
              <a:rPr lang="en-US"/>
              <a:t>the months reported. </a:t>
            </a:r>
            <a:endParaRPr lang="en-US" dirty="0"/>
          </a:p>
        </p:txBody>
      </p:sp>
    </p:spTree>
    <p:extLst>
      <p:ext uri="{BB962C8B-B14F-4D97-AF65-F5344CB8AC3E}">
        <p14:creationId xmlns:p14="http://schemas.microsoft.com/office/powerpoint/2010/main" val="172642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265</Words>
  <Application>Microsoft Macintosh PowerPoint</Application>
  <PresentationFormat>Widescreen</PresentationFormat>
  <Paragraphs>35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Goal</vt:lpstr>
      <vt:lpstr>Process</vt:lpstr>
      <vt:lpstr>Data Sources</vt:lpstr>
      <vt:lpstr>Data Management</vt:lpstr>
      <vt:lpstr>Data issues</vt:lpstr>
      <vt:lpstr>Data Process</vt:lpstr>
      <vt:lpstr>Initial Impressions</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dc:title>
  <dc:creator>DeGraff, Michael W</dc:creator>
  <cp:lastModifiedBy>DeGraff, Michael W</cp:lastModifiedBy>
  <cp:revision>3</cp:revision>
  <dcterms:created xsi:type="dcterms:W3CDTF">2018-04-14T21:08:21Z</dcterms:created>
  <dcterms:modified xsi:type="dcterms:W3CDTF">2018-04-14T23:38:26Z</dcterms:modified>
</cp:coreProperties>
</file>