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2FCE0-1488-4939-98FA-894AD1BA3541}" v="47" dt="2019-08-06T03:16:14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5694-2414-45EB-A734-D74A3D0CF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D3787-56F5-4E21-A71E-9C58E4DBE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4E857-4B46-4BE7-BC26-DE890154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B885-227C-4531-BA6D-1A73AE40687A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88503-2721-43E5-A85F-8F1BA60F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A009-9693-4759-BC44-F97A8E5B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C49-EED0-406D-B84E-9A2EF714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4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280D-69EF-4140-AA2F-67A2F503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FEB27-0D7F-4F32-8FD3-CD083862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79767-02AC-4F44-BCD8-3F4B0F3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B885-227C-4531-BA6D-1A73AE40687A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7E692-2A4C-4283-A31C-511C6A1E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87405-0F33-4161-86BD-678EC3C5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C49-EED0-406D-B84E-9A2EF714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F56C5-8618-4A20-8494-97CD2FBBE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05BA5-EE58-4C2A-B535-66F9023C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5581-AE35-454C-B10E-E1F34991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B885-227C-4531-BA6D-1A73AE40687A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B06A-E5C6-4D34-817E-0BB0EB1C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67D03-C4EA-433E-9503-2B60FDA5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C49-EED0-406D-B84E-9A2EF714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8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8FB3-2C1A-4DD7-B6CC-9777349F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2435-177F-46B0-940E-B7A6DE62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8968-AF2F-429C-8F1E-0C9C9DBD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B885-227C-4531-BA6D-1A73AE40687A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84C17-3431-48F5-B0E9-6D451CB6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2082-C789-4C06-AF01-E3D3B0A3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C49-EED0-406D-B84E-9A2EF714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4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B02B-6A19-4157-9409-1F339FEC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CD7A-9CC8-4462-B778-FF3907AF1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12BC8-B9DD-4C87-A8FA-C9709518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B885-227C-4531-BA6D-1A73AE40687A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7234-8AB4-430C-957F-EE1AE8D7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13F-6F6A-40D1-9C44-5AAC432B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C49-EED0-406D-B84E-9A2EF714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7A4-1B9A-4F7A-A04A-24F05659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C22A-C8D6-43BB-9CAA-BE183D0C2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835CE-2C6A-4514-BBD0-95DBCF7F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AC74-603E-41E3-A776-FEB7568D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B885-227C-4531-BA6D-1A73AE40687A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0FD4C-8F39-47E9-9B08-0C47ECAE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EB8FA-FE26-44CD-B715-3A4C4A95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C49-EED0-406D-B84E-9A2EF714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0846-985E-4D4A-A5C4-724189E2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BABA-72C1-4C38-B84F-DC4FC956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6AA92-C409-4A3D-A0F0-9DBE47D12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62525-4382-4C69-8F5C-5A7A7B57B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CB1F3-C666-4AC9-A6AC-5E663FCD2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81E7A-45D4-4A79-AD23-A189C45F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B885-227C-4531-BA6D-1A73AE40687A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7230E-2F5D-4CFB-8404-1844EE87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F3DDE-5473-4B0B-98F6-2EF44FFC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C49-EED0-406D-B84E-9A2EF714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72C1-124C-4163-86AA-F26086B3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4D997-085D-404C-BAB3-6A491FC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B885-227C-4531-BA6D-1A73AE40687A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000C9-162A-4DD9-869E-DD2D1988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A314C-4FF0-413A-B82D-064FD210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C49-EED0-406D-B84E-9A2EF714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13D80-812F-4A2C-A80F-DC230739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B885-227C-4531-BA6D-1A73AE40687A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2CE42-1BAB-4DF3-9BE5-97242118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7764E-DC08-4C05-8AFD-A6F8AFB2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C49-EED0-406D-B84E-9A2EF714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2F4F-82F8-4CDA-92E7-5446C3A7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D3B0-A554-43CC-B1B2-3E7DDEBA9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BB688-0812-4578-9572-4F4BAA56D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EA133-8C40-4796-BA4E-E790FEF7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B885-227C-4531-BA6D-1A73AE40687A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95094-6B9C-4FF3-935F-1B303455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FB57-F15C-457B-A63A-ECBFB700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C49-EED0-406D-B84E-9A2EF714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E703-EDE9-4AC6-A7D6-D4069E5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62481-64CB-4B5E-817B-444233474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5B8A1-4F7D-4849-9039-411E9B248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B2D31-189F-4AB2-873E-AB2FA60D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B885-227C-4531-BA6D-1A73AE40687A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8362B-1FB5-4C11-99D6-760878B7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4D371-4748-420B-8F72-00DC495C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CC49-EED0-406D-B84E-9A2EF714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6A7ED-601D-498C-8492-B3FACD48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EBA24-31A8-481F-B668-A6E4F274C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55C85-B5B8-4968-A1A8-C2012AC6F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B885-227C-4531-BA6D-1A73AE40687A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62E8-0D60-4028-BC78-4EB7AC0F5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3FCE-4330-4804-8F69-DF96742D0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CC49-EED0-406D-B84E-9A2EF714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FBBFBA-A82F-42DE-A52D-868AF732DFB2}"/>
              </a:ext>
            </a:extLst>
          </p:cNvPr>
          <p:cNvSpPr/>
          <p:nvPr/>
        </p:nvSpPr>
        <p:spPr>
          <a:xfrm>
            <a:off x="1922584" y="1122363"/>
            <a:ext cx="8346831" cy="5185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7F883-537B-4C17-BDAE-C20F7E41CD1B}"/>
              </a:ext>
            </a:extLst>
          </p:cNvPr>
          <p:cNvSpPr txBox="1"/>
          <p:nvPr/>
        </p:nvSpPr>
        <p:spPr>
          <a:xfrm>
            <a:off x="4081158" y="1525729"/>
            <a:ext cx="409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Selling/ Buying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33DA14-251D-45B0-93B7-D979794C1F78}"/>
              </a:ext>
            </a:extLst>
          </p:cNvPr>
          <p:cNvSpPr/>
          <p:nvPr/>
        </p:nvSpPr>
        <p:spPr>
          <a:xfrm flipH="1" flipV="1">
            <a:off x="2710067" y="2370409"/>
            <a:ext cx="2742181" cy="6891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849B5C-BF96-4F2E-A3C2-133C36B693D5}"/>
              </a:ext>
            </a:extLst>
          </p:cNvPr>
          <p:cNvSpPr/>
          <p:nvPr/>
        </p:nvSpPr>
        <p:spPr>
          <a:xfrm>
            <a:off x="6804988" y="2370409"/>
            <a:ext cx="2742181" cy="6891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98DA4-E712-48CF-8467-7D86EC0C903B}"/>
              </a:ext>
            </a:extLst>
          </p:cNvPr>
          <p:cNvSpPr txBox="1"/>
          <p:nvPr/>
        </p:nvSpPr>
        <p:spPr>
          <a:xfrm>
            <a:off x="3180009" y="2502010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9BB9A-BD71-4024-B5FC-71C0F8B5732F}"/>
              </a:ext>
            </a:extLst>
          </p:cNvPr>
          <p:cNvSpPr txBox="1"/>
          <p:nvPr/>
        </p:nvSpPr>
        <p:spPr>
          <a:xfrm>
            <a:off x="7218609" y="2530299"/>
            <a:ext cx="191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A1D3A-22DB-4351-A3B0-B8FAE01E317B}"/>
              </a:ext>
            </a:extLst>
          </p:cNvPr>
          <p:cNvSpPr txBox="1"/>
          <p:nvPr/>
        </p:nvSpPr>
        <p:spPr>
          <a:xfrm>
            <a:off x="4465983" y="3750365"/>
            <a:ext cx="3313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NAME: ____________________</a:t>
            </a:r>
          </a:p>
          <a:p>
            <a:endParaRPr lang="en-US" dirty="0"/>
          </a:p>
          <a:p>
            <a:r>
              <a:rPr lang="en-US" dirty="0"/>
              <a:t>EMAIL: ____________________</a:t>
            </a:r>
          </a:p>
          <a:p>
            <a:endParaRPr lang="en-US" dirty="0"/>
          </a:p>
          <a:p>
            <a:r>
              <a:rPr lang="en-US" dirty="0"/>
              <a:t>PASSWORD: 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59673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067E5E-E1D3-4DBE-88D1-2A982B43E4B6}"/>
              </a:ext>
            </a:extLst>
          </p:cNvPr>
          <p:cNvSpPr/>
          <p:nvPr/>
        </p:nvSpPr>
        <p:spPr>
          <a:xfrm>
            <a:off x="1730427" y="1157529"/>
            <a:ext cx="8346831" cy="5185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F56C7-215E-4DDE-8FD4-1642D5E035B6}"/>
              </a:ext>
            </a:extLst>
          </p:cNvPr>
          <p:cNvSpPr txBox="1"/>
          <p:nvPr/>
        </p:nvSpPr>
        <p:spPr>
          <a:xfrm>
            <a:off x="4055165" y="1484243"/>
            <a:ext cx="369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account page/home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09588-AC9C-4379-AF12-9570DE8B0585}"/>
              </a:ext>
            </a:extLst>
          </p:cNvPr>
          <p:cNvSpPr txBox="1"/>
          <p:nvPr/>
        </p:nvSpPr>
        <p:spPr>
          <a:xfrm>
            <a:off x="2928730" y="2782669"/>
            <a:ext cx="2252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 want to </a:t>
            </a:r>
          </a:p>
          <a:p>
            <a:pPr algn="ctr"/>
            <a:r>
              <a:rPr lang="en-US" sz="2400" b="1" dirty="0"/>
              <a:t>BUY!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C625CD-229F-4358-812A-D34AA63AEB4D}"/>
              </a:ext>
            </a:extLst>
          </p:cNvPr>
          <p:cNvSpPr/>
          <p:nvPr/>
        </p:nvSpPr>
        <p:spPr>
          <a:xfrm>
            <a:off x="2729947" y="2756452"/>
            <a:ext cx="2305879" cy="90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6E2FA8-243F-4780-9BF0-3DE44300B33A}"/>
              </a:ext>
            </a:extLst>
          </p:cNvPr>
          <p:cNvSpPr/>
          <p:nvPr/>
        </p:nvSpPr>
        <p:spPr>
          <a:xfrm>
            <a:off x="6691326" y="2756452"/>
            <a:ext cx="2305879" cy="90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9E27-1EF0-4296-8D1D-535BADC3F774}"/>
              </a:ext>
            </a:extLst>
          </p:cNvPr>
          <p:cNvSpPr txBox="1"/>
          <p:nvPr/>
        </p:nvSpPr>
        <p:spPr>
          <a:xfrm>
            <a:off x="3246781" y="2901380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want to </a:t>
            </a:r>
          </a:p>
          <a:p>
            <a:pPr algn="ctr"/>
            <a:r>
              <a:rPr lang="en-US" dirty="0"/>
              <a:t>BUY!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1CC8E-E847-41D0-B090-B257B04AFA55}"/>
              </a:ext>
            </a:extLst>
          </p:cNvPr>
          <p:cNvSpPr txBox="1"/>
          <p:nvPr/>
        </p:nvSpPr>
        <p:spPr>
          <a:xfrm>
            <a:off x="7236487" y="2901380"/>
            <a:ext cx="1215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want to Sell!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C4673-FF22-46F0-A687-3AC3B7150D8E}"/>
              </a:ext>
            </a:extLst>
          </p:cNvPr>
          <p:cNvSpPr txBox="1"/>
          <p:nvPr/>
        </p:nvSpPr>
        <p:spPr>
          <a:xfrm>
            <a:off x="7858539" y="1484243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account  Login</a:t>
            </a:r>
          </a:p>
        </p:txBody>
      </p:sp>
    </p:spTree>
    <p:extLst>
      <p:ext uri="{BB962C8B-B14F-4D97-AF65-F5344CB8AC3E}">
        <p14:creationId xmlns:p14="http://schemas.microsoft.com/office/powerpoint/2010/main" val="342982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9A9CF9-7289-45C3-8436-9E254C2D5644}"/>
              </a:ext>
            </a:extLst>
          </p:cNvPr>
          <p:cNvSpPr/>
          <p:nvPr/>
        </p:nvSpPr>
        <p:spPr>
          <a:xfrm>
            <a:off x="1783436" y="1064763"/>
            <a:ext cx="8346831" cy="5185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CE565-C808-46D1-845E-A8C63B21F34E}"/>
              </a:ext>
            </a:extLst>
          </p:cNvPr>
          <p:cNvSpPr txBox="1"/>
          <p:nvPr/>
        </p:nvSpPr>
        <p:spPr>
          <a:xfrm>
            <a:off x="3670852" y="156375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What’s on Sale?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DC14A-8585-4DBB-B297-E01EDE883BBD}"/>
              </a:ext>
            </a:extLst>
          </p:cNvPr>
          <p:cNvSpPr txBox="1"/>
          <p:nvPr/>
        </p:nvSpPr>
        <p:spPr>
          <a:xfrm>
            <a:off x="2213113" y="2339317"/>
            <a:ext cx="710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Search: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91203-6748-408B-912B-EE4AE38F72BA}"/>
              </a:ext>
            </a:extLst>
          </p:cNvPr>
          <p:cNvSpPr/>
          <p:nvPr/>
        </p:nvSpPr>
        <p:spPr>
          <a:xfrm>
            <a:off x="4572000" y="1563757"/>
            <a:ext cx="257092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2C429F-6AA0-4BB7-B45D-BD639C247AF1}"/>
              </a:ext>
            </a:extLst>
          </p:cNvPr>
          <p:cNvSpPr/>
          <p:nvPr/>
        </p:nvSpPr>
        <p:spPr>
          <a:xfrm>
            <a:off x="2061733" y="2332384"/>
            <a:ext cx="621527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36C9BE-D3FF-48FB-B6C2-722FD52AEA88}"/>
              </a:ext>
            </a:extLst>
          </p:cNvPr>
          <p:cNvSpPr/>
          <p:nvPr/>
        </p:nvSpPr>
        <p:spPr>
          <a:xfrm>
            <a:off x="2385391" y="3114261"/>
            <a:ext cx="2186609" cy="29817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B2903A-0700-473C-82F1-F49E6BB72F22}"/>
              </a:ext>
            </a:extLst>
          </p:cNvPr>
          <p:cNvSpPr/>
          <p:nvPr/>
        </p:nvSpPr>
        <p:spPr>
          <a:xfrm>
            <a:off x="5738193" y="2858139"/>
            <a:ext cx="3763617" cy="32289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C1F05-1A67-423F-BEE7-25FDCD05EC22}"/>
              </a:ext>
            </a:extLst>
          </p:cNvPr>
          <p:cNvSpPr txBox="1"/>
          <p:nvPr/>
        </p:nvSpPr>
        <p:spPr>
          <a:xfrm>
            <a:off x="7845287" y="1298713"/>
            <a:ext cx="1895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Account   Logout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86C27-01B3-4672-BEF2-663D0E741F88}"/>
              </a:ext>
            </a:extLst>
          </p:cNvPr>
          <p:cNvSpPr txBox="1"/>
          <p:nvPr/>
        </p:nvSpPr>
        <p:spPr>
          <a:xfrm>
            <a:off x="4876800" y="1563757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What’s on Sale?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AFCE5-10A7-4439-99FD-9C7DD6FC9283}"/>
              </a:ext>
            </a:extLst>
          </p:cNvPr>
          <p:cNvSpPr txBox="1"/>
          <p:nvPr/>
        </p:nvSpPr>
        <p:spPr>
          <a:xfrm>
            <a:off x="2385391" y="2338579"/>
            <a:ext cx="43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Search: Keyword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102DC-26A1-48D8-B0FD-6372D4DF71B0}"/>
              </a:ext>
            </a:extLst>
          </p:cNvPr>
          <p:cNvSpPr txBox="1"/>
          <p:nvPr/>
        </p:nvSpPr>
        <p:spPr>
          <a:xfrm>
            <a:off x="2570922" y="3396833"/>
            <a:ext cx="1619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Categories: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*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59B0CA-8FFA-416A-BA65-8B02159BEC6F}"/>
              </a:ext>
            </a:extLst>
          </p:cNvPr>
          <p:cNvSpPr/>
          <p:nvPr/>
        </p:nvSpPr>
        <p:spPr>
          <a:xfrm>
            <a:off x="2848643" y="3893378"/>
            <a:ext cx="1213976" cy="19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6B743C-35C8-4DFE-BD52-FD244332EC0F}"/>
              </a:ext>
            </a:extLst>
          </p:cNvPr>
          <p:cNvSpPr/>
          <p:nvPr/>
        </p:nvSpPr>
        <p:spPr>
          <a:xfrm>
            <a:off x="2868713" y="4195576"/>
            <a:ext cx="1213976" cy="19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913904-5C01-4FBF-912C-20B42AE9FC4F}"/>
              </a:ext>
            </a:extLst>
          </p:cNvPr>
          <p:cNvSpPr/>
          <p:nvPr/>
        </p:nvSpPr>
        <p:spPr>
          <a:xfrm>
            <a:off x="2881965" y="4513020"/>
            <a:ext cx="1213976" cy="19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47E091-5214-4CDB-861F-07DEDCF9A69C}"/>
              </a:ext>
            </a:extLst>
          </p:cNvPr>
          <p:cNvSpPr/>
          <p:nvPr/>
        </p:nvSpPr>
        <p:spPr>
          <a:xfrm>
            <a:off x="2868713" y="5453059"/>
            <a:ext cx="1213976" cy="19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9AAF28-C5A1-4A82-85C9-BBD86F200C52}"/>
              </a:ext>
            </a:extLst>
          </p:cNvPr>
          <p:cNvSpPr/>
          <p:nvPr/>
        </p:nvSpPr>
        <p:spPr>
          <a:xfrm>
            <a:off x="2868713" y="5135615"/>
            <a:ext cx="1213976" cy="19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6CBEA0-0C4C-45E4-B0BA-18FACD51FC66}"/>
              </a:ext>
            </a:extLst>
          </p:cNvPr>
          <p:cNvSpPr/>
          <p:nvPr/>
        </p:nvSpPr>
        <p:spPr>
          <a:xfrm>
            <a:off x="2881965" y="4828314"/>
            <a:ext cx="1213976" cy="19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235A46-C05C-4607-B4C7-B74204E7FEB8}"/>
              </a:ext>
            </a:extLst>
          </p:cNvPr>
          <p:cNvSpPr/>
          <p:nvPr/>
        </p:nvSpPr>
        <p:spPr>
          <a:xfrm>
            <a:off x="7225745" y="3390204"/>
            <a:ext cx="715618" cy="68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0EA4C1-1EAE-4A86-B360-274366931E63}"/>
              </a:ext>
            </a:extLst>
          </p:cNvPr>
          <p:cNvSpPr/>
          <p:nvPr/>
        </p:nvSpPr>
        <p:spPr>
          <a:xfrm>
            <a:off x="6238457" y="3407380"/>
            <a:ext cx="715618" cy="68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8B47DE-4475-4D84-A03E-2860C9467F4D}"/>
              </a:ext>
            </a:extLst>
          </p:cNvPr>
          <p:cNvSpPr/>
          <p:nvPr/>
        </p:nvSpPr>
        <p:spPr>
          <a:xfrm>
            <a:off x="8136833" y="3397446"/>
            <a:ext cx="715618" cy="68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33F7BF0-CC70-4ECF-81F5-F00A84FF117D}"/>
              </a:ext>
            </a:extLst>
          </p:cNvPr>
          <p:cNvSpPr/>
          <p:nvPr/>
        </p:nvSpPr>
        <p:spPr>
          <a:xfrm>
            <a:off x="6251709" y="4250155"/>
            <a:ext cx="715618" cy="68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503FA1-EDCD-4A38-8913-231986D108E4}"/>
              </a:ext>
            </a:extLst>
          </p:cNvPr>
          <p:cNvSpPr/>
          <p:nvPr/>
        </p:nvSpPr>
        <p:spPr>
          <a:xfrm>
            <a:off x="6251709" y="5109883"/>
            <a:ext cx="715618" cy="68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131F28-0AE2-4A24-ACBF-DA3F439A6A11}"/>
              </a:ext>
            </a:extLst>
          </p:cNvPr>
          <p:cNvSpPr/>
          <p:nvPr/>
        </p:nvSpPr>
        <p:spPr>
          <a:xfrm>
            <a:off x="7197586" y="4239912"/>
            <a:ext cx="715618" cy="68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5CF29EC-B0D6-470B-95F3-19D6FB811C7C}"/>
              </a:ext>
            </a:extLst>
          </p:cNvPr>
          <p:cNvSpPr/>
          <p:nvPr/>
        </p:nvSpPr>
        <p:spPr>
          <a:xfrm>
            <a:off x="8133520" y="4209755"/>
            <a:ext cx="715618" cy="68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756A2E4-3988-4DF7-A9EA-36933EC5D22B}"/>
              </a:ext>
            </a:extLst>
          </p:cNvPr>
          <p:cNvSpPr/>
          <p:nvPr/>
        </p:nvSpPr>
        <p:spPr>
          <a:xfrm>
            <a:off x="7209179" y="5089620"/>
            <a:ext cx="715618" cy="68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A41754-6C76-4B44-97C4-4503E4C99C2B}"/>
              </a:ext>
            </a:extLst>
          </p:cNvPr>
          <p:cNvSpPr/>
          <p:nvPr/>
        </p:nvSpPr>
        <p:spPr>
          <a:xfrm>
            <a:off x="8145248" y="5087006"/>
            <a:ext cx="715618" cy="68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F6BA9C-F320-4A16-A912-4488B2CA1F59}"/>
              </a:ext>
            </a:extLst>
          </p:cNvPr>
          <p:cNvSpPr txBox="1"/>
          <p:nvPr/>
        </p:nvSpPr>
        <p:spPr>
          <a:xfrm>
            <a:off x="6596266" y="2981739"/>
            <a:ext cx="205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Clicked Category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CAFF5F-7315-45F3-8873-C373CAF87291}"/>
              </a:ext>
            </a:extLst>
          </p:cNvPr>
          <p:cNvSpPr txBox="1"/>
          <p:nvPr/>
        </p:nvSpPr>
        <p:spPr>
          <a:xfrm>
            <a:off x="6311756" y="3521134"/>
            <a:ext cx="595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thumbnail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41C18E-C051-45E1-8C6D-8472238F6AA0}"/>
              </a:ext>
            </a:extLst>
          </p:cNvPr>
          <p:cNvSpPr txBox="1"/>
          <p:nvPr/>
        </p:nvSpPr>
        <p:spPr>
          <a:xfrm>
            <a:off x="7285792" y="3521405"/>
            <a:ext cx="595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thumbnail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63F56A-01DA-479B-A909-FBECE5E3B6AD}"/>
              </a:ext>
            </a:extLst>
          </p:cNvPr>
          <p:cNvSpPr txBox="1"/>
          <p:nvPr/>
        </p:nvSpPr>
        <p:spPr>
          <a:xfrm>
            <a:off x="8193567" y="3531400"/>
            <a:ext cx="595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thumbnail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8FA947-A8D3-4541-A3C3-0A387C434A2D}"/>
              </a:ext>
            </a:extLst>
          </p:cNvPr>
          <p:cNvSpPr txBox="1"/>
          <p:nvPr/>
        </p:nvSpPr>
        <p:spPr>
          <a:xfrm>
            <a:off x="6288056" y="4356499"/>
            <a:ext cx="595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thumbnail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92FDCC-64C4-48A5-A250-71BA32A0E1E8}"/>
              </a:ext>
            </a:extLst>
          </p:cNvPr>
          <p:cNvSpPr txBox="1"/>
          <p:nvPr/>
        </p:nvSpPr>
        <p:spPr>
          <a:xfrm>
            <a:off x="7257633" y="4377887"/>
            <a:ext cx="595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thumbnail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A74079-FD4B-4D6A-9E7D-F1814CD9BC24}"/>
              </a:ext>
            </a:extLst>
          </p:cNvPr>
          <p:cNvSpPr txBox="1"/>
          <p:nvPr/>
        </p:nvSpPr>
        <p:spPr>
          <a:xfrm>
            <a:off x="6314047" y="5196428"/>
            <a:ext cx="595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thumbnail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341418-90BB-4ED8-A046-EE1582BE32FF}"/>
              </a:ext>
            </a:extLst>
          </p:cNvPr>
          <p:cNvSpPr txBox="1"/>
          <p:nvPr/>
        </p:nvSpPr>
        <p:spPr>
          <a:xfrm>
            <a:off x="7317681" y="5237615"/>
            <a:ext cx="595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thumbnail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583F9F-4BA5-4030-A631-86D31548B45E}"/>
              </a:ext>
            </a:extLst>
          </p:cNvPr>
          <p:cNvSpPr txBox="1"/>
          <p:nvPr/>
        </p:nvSpPr>
        <p:spPr>
          <a:xfrm>
            <a:off x="8242339" y="5157587"/>
            <a:ext cx="595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thumbnail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AC8DC4-824A-49BE-9534-9EF356B23A22}"/>
              </a:ext>
            </a:extLst>
          </p:cNvPr>
          <p:cNvSpPr txBox="1"/>
          <p:nvPr/>
        </p:nvSpPr>
        <p:spPr>
          <a:xfrm>
            <a:off x="8241826" y="4324146"/>
            <a:ext cx="595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thumbnail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A41A-D6BD-42E6-AC98-E88892E3B462}"/>
              </a:ext>
            </a:extLst>
          </p:cNvPr>
          <p:cNvSpPr txBox="1"/>
          <p:nvPr/>
        </p:nvSpPr>
        <p:spPr>
          <a:xfrm>
            <a:off x="3021496" y="3833361"/>
            <a:ext cx="874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furniture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899707-A9D0-4C9A-AC60-C5270A7E15DF}"/>
              </a:ext>
            </a:extLst>
          </p:cNvPr>
          <p:cNvSpPr txBox="1"/>
          <p:nvPr/>
        </p:nvSpPr>
        <p:spPr>
          <a:xfrm>
            <a:off x="2924498" y="5388860"/>
            <a:ext cx="113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DA69B8-E60B-4D13-98ED-4687270A8C36}"/>
              </a:ext>
            </a:extLst>
          </p:cNvPr>
          <p:cNvSpPr txBox="1"/>
          <p:nvPr/>
        </p:nvSpPr>
        <p:spPr>
          <a:xfrm>
            <a:off x="3021719" y="4441156"/>
            <a:ext cx="113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Sport goods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47FBB5-859B-4A54-B978-C9BC4BDD327C}"/>
              </a:ext>
            </a:extLst>
          </p:cNvPr>
          <p:cNvSpPr txBox="1"/>
          <p:nvPr/>
        </p:nvSpPr>
        <p:spPr>
          <a:xfrm>
            <a:off x="3028476" y="4771193"/>
            <a:ext cx="113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appliances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21100A-5A7D-45C3-B73D-2C4E84A5E145}"/>
              </a:ext>
            </a:extLst>
          </p:cNvPr>
          <p:cNvSpPr txBox="1"/>
          <p:nvPr/>
        </p:nvSpPr>
        <p:spPr>
          <a:xfrm>
            <a:off x="2985655" y="5065253"/>
            <a:ext cx="113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02D63D-648A-4EFD-8D82-1613F84802DF}"/>
              </a:ext>
            </a:extLst>
          </p:cNvPr>
          <p:cNvSpPr txBox="1"/>
          <p:nvPr/>
        </p:nvSpPr>
        <p:spPr>
          <a:xfrm>
            <a:off x="3173896" y="4295718"/>
            <a:ext cx="113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electronics</a:t>
            </a:r>
          </a:p>
        </p:txBody>
      </p:sp>
    </p:spTree>
    <p:extLst>
      <p:ext uri="{BB962C8B-B14F-4D97-AF65-F5344CB8AC3E}">
        <p14:creationId xmlns:p14="http://schemas.microsoft.com/office/powerpoint/2010/main" val="379578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9FD09D-27E4-429C-B386-03D868DD084A}"/>
              </a:ext>
            </a:extLst>
          </p:cNvPr>
          <p:cNvSpPr/>
          <p:nvPr/>
        </p:nvSpPr>
        <p:spPr>
          <a:xfrm>
            <a:off x="1949088" y="947664"/>
            <a:ext cx="8346831" cy="5185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CCEF85-B977-4D2B-BB16-99D391C9E83F}"/>
              </a:ext>
            </a:extLst>
          </p:cNvPr>
          <p:cNvSpPr/>
          <p:nvPr/>
        </p:nvSpPr>
        <p:spPr>
          <a:xfrm>
            <a:off x="4479235" y="1378226"/>
            <a:ext cx="3286539" cy="742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CA358-E186-4A3A-9D4E-8B42C2C91620}"/>
              </a:ext>
            </a:extLst>
          </p:cNvPr>
          <p:cNvSpPr txBox="1"/>
          <p:nvPr/>
        </p:nvSpPr>
        <p:spPr>
          <a:xfrm>
            <a:off x="3909391" y="1524000"/>
            <a:ext cx="408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Item for Sale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B8BC42-A33D-4205-A54D-C702CD235E14}"/>
              </a:ext>
            </a:extLst>
          </p:cNvPr>
          <p:cNvSpPr/>
          <p:nvPr/>
        </p:nvSpPr>
        <p:spPr>
          <a:xfrm>
            <a:off x="4320209" y="2332383"/>
            <a:ext cx="3578087" cy="2093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52A10-03D8-4089-9EEF-9D29DB0060C1}"/>
              </a:ext>
            </a:extLst>
          </p:cNvPr>
          <p:cNvSpPr txBox="1"/>
          <p:nvPr/>
        </p:nvSpPr>
        <p:spPr>
          <a:xfrm>
            <a:off x="4870173" y="2894169"/>
            <a:ext cx="24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CA289-B3DA-42BE-AC50-FA5A3AAAA44A}"/>
              </a:ext>
            </a:extLst>
          </p:cNvPr>
          <p:cNvSpPr txBox="1"/>
          <p:nvPr/>
        </p:nvSpPr>
        <p:spPr>
          <a:xfrm>
            <a:off x="3591339" y="4717774"/>
            <a:ext cx="1616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*Price:</a:t>
            </a:r>
          </a:p>
          <a:p>
            <a:r>
              <a:rPr lang="en-US" dirty="0"/>
              <a:t>*Details:</a:t>
            </a:r>
          </a:p>
          <a:p>
            <a:r>
              <a:rPr lang="en-US" dirty="0"/>
              <a:t>*Contact Info: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57DC28-5E7A-499F-A7D9-4CDF98130C0A}"/>
              </a:ext>
            </a:extLst>
          </p:cNvPr>
          <p:cNvSpPr txBox="1"/>
          <p:nvPr/>
        </p:nvSpPr>
        <p:spPr>
          <a:xfrm>
            <a:off x="7991061" y="1428258"/>
            <a:ext cx="1961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Account    Logout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AC5DF9-D553-42BB-AFC8-BF7ECF9972FC}"/>
              </a:ext>
            </a:extLst>
          </p:cNvPr>
          <p:cNvSpPr/>
          <p:nvPr/>
        </p:nvSpPr>
        <p:spPr>
          <a:xfrm>
            <a:off x="7991061" y="5367130"/>
            <a:ext cx="702365" cy="516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5A15B9-5326-40B9-9DDA-F5ADE919398F}"/>
              </a:ext>
            </a:extLst>
          </p:cNvPr>
          <p:cNvSpPr/>
          <p:nvPr/>
        </p:nvSpPr>
        <p:spPr>
          <a:xfrm>
            <a:off x="9143490" y="5367129"/>
            <a:ext cx="702365" cy="516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37E94-1288-4712-970C-C0FB5372FA99}"/>
              </a:ext>
            </a:extLst>
          </p:cNvPr>
          <p:cNvSpPr txBox="1"/>
          <p:nvPr/>
        </p:nvSpPr>
        <p:spPr>
          <a:xfrm>
            <a:off x="7991061" y="5385972"/>
            <a:ext cx="70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 </a:t>
            </a:r>
          </a:p>
          <a:p>
            <a:pPr algn="ctr"/>
            <a:r>
              <a:rPr lang="en-US" sz="1400" dirty="0"/>
              <a:t>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7F455-CAEE-4B2D-9FC0-E2064DC5D3F8}"/>
              </a:ext>
            </a:extLst>
          </p:cNvPr>
          <p:cNvSpPr txBox="1"/>
          <p:nvPr/>
        </p:nvSpPr>
        <p:spPr>
          <a:xfrm>
            <a:off x="9143490" y="5379494"/>
            <a:ext cx="70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 want It!</a:t>
            </a:r>
          </a:p>
        </p:txBody>
      </p:sp>
    </p:spTree>
    <p:extLst>
      <p:ext uri="{BB962C8B-B14F-4D97-AF65-F5344CB8AC3E}">
        <p14:creationId xmlns:p14="http://schemas.microsoft.com/office/powerpoint/2010/main" val="408212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A780D-D1C2-48EA-88BF-09E645E04170}"/>
              </a:ext>
            </a:extLst>
          </p:cNvPr>
          <p:cNvSpPr/>
          <p:nvPr/>
        </p:nvSpPr>
        <p:spPr>
          <a:xfrm>
            <a:off x="1605551" y="836164"/>
            <a:ext cx="8346831" cy="5185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1DD58-7F4D-43A0-9100-35ED6B1FEF98}"/>
              </a:ext>
            </a:extLst>
          </p:cNvPr>
          <p:cNvSpPr txBox="1"/>
          <p:nvPr/>
        </p:nvSpPr>
        <p:spPr>
          <a:xfrm>
            <a:off x="4240696" y="1311965"/>
            <a:ext cx="348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Shopping Cart/ Checkout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2C1D5-EEF0-4E9D-BB6B-08D5B9392A79}"/>
              </a:ext>
            </a:extLst>
          </p:cNvPr>
          <p:cNvSpPr txBox="1"/>
          <p:nvPr/>
        </p:nvSpPr>
        <p:spPr>
          <a:xfrm>
            <a:off x="7858538" y="1298713"/>
            <a:ext cx="1868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Account  Login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40421F-E181-4016-855B-AF0FF56E755A}"/>
              </a:ext>
            </a:extLst>
          </p:cNvPr>
          <p:cNvSpPr/>
          <p:nvPr/>
        </p:nvSpPr>
        <p:spPr>
          <a:xfrm>
            <a:off x="4532243" y="2292626"/>
            <a:ext cx="702366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5C2996-8537-4666-88AD-02E11DB8F0B3}"/>
              </a:ext>
            </a:extLst>
          </p:cNvPr>
          <p:cNvSpPr/>
          <p:nvPr/>
        </p:nvSpPr>
        <p:spPr>
          <a:xfrm>
            <a:off x="2239618" y="2027583"/>
            <a:ext cx="2994991" cy="3518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CC0FAA-462A-47D9-A319-CAF2F2207A61}"/>
              </a:ext>
            </a:extLst>
          </p:cNvPr>
          <p:cNvSpPr/>
          <p:nvPr/>
        </p:nvSpPr>
        <p:spPr>
          <a:xfrm>
            <a:off x="2398643" y="2292626"/>
            <a:ext cx="2676939" cy="234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1C0AB-E75F-4711-923B-11E7556C7292}"/>
              </a:ext>
            </a:extLst>
          </p:cNvPr>
          <p:cNvSpPr txBox="1"/>
          <p:nvPr/>
        </p:nvSpPr>
        <p:spPr>
          <a:xfrm>
            <a:off x="2650435" y="2374608"/>
            <a:ext cx="2425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Item:</a:t>
            </a:r>
          </a:p>
          <a:p>
            <a:endParaRPr lang="en-US" dirty="0"/>
          </a:p>
          <a:p>
            <a:r>
              <a:rPr lang="en-US" dirty="0" err="1"/>
              <a:t>Img</a:t>
            </a:r>
            <a:r>
              <a:rPr lang="en-US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D3F2B-0541-400F-B40A-EB0C6F3456A2}"/>
              </a:ext>
            </a:extLst>
          </p:cNvPr>
          <p:cNvSpPr txBox="1"/>
          <p:nvPr/>
        </p:nvSpPr>
        <p:spPr>
          <a:xfrm>
            <a:off x="2586559" y="4903305"/>
            <a:ext cx="178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44C8DE-1852-4591-A86F-99018D2341D1}"/>
              </a:ext>
            </a:extLst>
          </p:cNvPr>
          <p:cNvSpPr/>
          <p:nvPr/>
        </p:nvSpPr>
        <p:spPr>
          <a:xfrm>
            <a:off x="8242852" y="4187687"/>
            <a:ext cx="1099931" cy="45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7F6B7-C1F2-442C-8F1F-942917CD934D}"/>
              </a:ext>
            </a:extLst>
          </p:cNvPr>
          <p:cNvSpPr txBox="1"/>
          <p:nvPr/>
        </p:nvSpPr>
        <p:spPr>
          <a:xfrm>
            <a:off x="8415129" y="4243697"/>
            <a:ext cx="75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Buy it!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3830A71-99AC-4C59-85ED-C1A0CFB8C360}"/>
              </a:ext>
            </a:extLst>
          </p:cNvPr>
          <p:cNvSpPr/>
          <p:nvPr/>
        </p:nvSpPr>
        <p:spPr>
          <a:xfrm>
            <a:off x="8242852" y="4903305"/>
            <a:ext cx="1099931" cy="45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99417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ADFE7B-DC5D-464A-8F29-9D298A7AEC6F}"/>
              </a:ext>
            </a:extLst>
          </p:cNvPr>
          <p:cNvSpPr/>
          <p:nvPr/>
        </p:nvSpPr>
        <p:spPr>
          <a:xfrm>
            <a:off x="1949088" y="724664"/>
            <a:ext cx="8346831" cy="5185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DE0EE6-9786-4A70-9449-EEA6EC04442B}"/>
              </a:ext>
            </a:extLst>
          </p:cNvPr>
          <p:cNvSpPr/>
          <p:nvPr/>
        </p:nvSpPr>
        <p:spPr>
          <a:xfrm>
            <a:off x="3776870" y="1205948"/>
            <a:ext cx="4479234" cy="728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FB076-AF97-4A48-A069-34F9029487BD}"/>
              </a:ext>
            </a:extLst>
          </p:cNvPr>
          <p:cNvSpPr txBox="1"/>
          <p:nvPr/>
        </p:nvSpPr>
        <p:spPr>
          <a:xfrm>
            <a:off x="4015409" y="1457739"/>
            <a:ext cx="4108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want to Sell</a:t>
            </a:r>
            <a:r>
              <a:rPr lang="en-US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7DE70-9D39-42DF-A205-1B732C6CC895}"/>
              </a:ext>
            </a:extLst>
          </p:cNvPr>
          <p:cNvSpPr txBox="1"/>
          <p:nvPr/>
        </p:nvSpPr>
        <p:spPr>
          <a:xfrm>
            <a:off x="8401878" y="1205948"/>
            <a:ext cx="1789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 Account      Logout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8482F-F04B-4167-9EB9-9D6E83BAD66B}"/>
              </a:ext>
            </a:extLst>
          </p:cNvPr>
          <p:cNvSpPr/>
          <p:nvPr/>
        </p:nvSpPr>
        <p:spPr>
          <a:xfrm>
            <a:off x="3922643" y="2226299"/>
            <a:ext cx="4108174" cy="3631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C9F54-6AEB-4C9E-BAD5-A371B0EFACA0}"/>
              </a:ext>
            </a:extLst>
          </p:cNvPr>
          <p:cNvSpPr txBox="1"/>
          <p:nvPr/>
        </p:nvSpPr>
        <p:spPr>
          <a:xfrm>
            <a:off x="4293704" y="2517913"/>
            <a:ext cx="3564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Item: ______________________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Contact: ___________________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Price: _____________________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Images: ___________________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63709B-2099-4E7E-9963-4E1074F4E9E2}"/>
              </a:ext>
            </a:extLst>
          </p:cNvPr>
          <p:cNvSpPr/>
          <p:nvPr/>
        </p:nvSpPr>
        <p:spPr>
          <a:xfrm>
            <a:off x="5314122" y="4549238"/>
            <a:ext cx="874643" cy="238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9562A5-EEC1-492E-B491-9799D6B40EF9}"/>
              </a:ext>
            </a:extLst>
          </p:cNvPr>
          <p:cNvSpPr/>
          <p:nvPr/>
        </p:nvSpPr>
        <p:spPr>
          <a:xfrm>
            <a:off x="6506817" y="4549238"/>
            <a:ext cx="980661" cy="238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2A312B-7E23-4551-A3C3-3A07BC6BE811}"/>
              </a:ext>
            </a:extLst>
          </p:cNvPr>
          <p:cNvSpPr txBox="1"/>
          <p:nvPr/>
        </p:nvSpPr>
        <p:spPr>
          <a:xfrm>
            <a:off x="3964438" y="4483842"/>
            <a:ext cx="24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pics: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EB0E94-EE4A-4E6E-81FA-7683DF18591A}"/>
              </a:ext>
            </a:extLst>
          </p:cNvPr>
          <p:cNvSpPr txBox="1"/>
          <p:nvPr/>
        </p:nvSpPr>
        <p:spPr>
          <a:xfrm>
            <a:off x="6599582" y="4497095"/>
            <a:ext cx="102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1AAD25-414F-4EB2-A969-A180EB290326}"/>
              </a:ext>
            </a:extLst>
          </p:cNvPr>
          <p:cNvSpPr/>
          <p:nvPr/>
        </p:nvSpPr>
        <p:spPr>
          <a:xfrm>
            <a:off x="4452730" y="5049078"/>
            <a:ext cx="1524000" cy="6029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77B988-6182-40FD-8D5F-DA4DA46903D4}"/>
              </a:ext>
            </a:extLst>
          </p:cNvPr>
          <p:cNvSpPr/>
          <p:nvPr/>
        </p:nvSpPr>
        <p:spPr>
          <a:xfrm>
            <a:off x="6347791" y="5049078"/>
            <a:ext cx="1524000" cy="6029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CF317-B60D-4081-B202-2D6278A3AE6E}"/>
              </a:ext>
            </a:extLst>
          </p:cNvPr>
          <p:cNvSpPr txBox="1"/>
          <p:nvPr/>
        </p:nvSpPr>
        <p:spPr>
          <a:xfrm>
            <a:off x="4599014" y="5157909"/>
            <a:ext cx="124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Item!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0B3F7A-70B0-4A33-9D21-E691A3E26BA6}"/>
              </a:ext>
            </a:extLst>
          </p:cNvPr>
          <p:cNvSpPr txBox="1"/>
          <p:nvPr/>
        </p:nvSpPr>
        <p:spPr>
          <a:xfrm>
            <a:off x="6506817" y="5157909"/>
            <a:ext cx="1351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Delete Item!</a:t>
            </a:r>
          </a:p>
        </p:txBody>
      </p:sp>
    </p:spTree>
    <p:extLst>
      <p:ext uri="{BB962C8B-B14F-4D97-AF65-F5344CB8AC3E}">
        <p14:creationId xmlns:p14="http://schemas.microsoft.com/office/powerpoint/2010/main" val="24487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228F2B-7804-419A-9F1F-59D9A5593558}"/>
              </a:ext>
            </a:extLst>
          </p:cNvPr>
          <p:cNvSpPr/>
          <p:nvPr/>
        </p:nvSpPr>
        <p:spPr>
          <a:xfrm>
            <a:off x="1605551" y="836164"/>
            <a:ext cx="8346831" cy="5185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9A0AC-9ECA-4CC0-A0EB-570D4F3A4B6D}"/>
              </a:ext>
            </a:extLst>
          </p:cNvPr>
          <p:cNvSpPr txBox="1"/>
          <p:nvPr/>
        </p:nvSpPr>
        <p:spPr>
          <a:xfrm>
            <a:off x="3061252" y="1179443"/>
            <a:ext cx="552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Someone Bought an Item!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4F55E-3149-4521-8E53-D95FCECB5A9E}"/>
              </a:ext>
            </a:extLst>
          </p:cNvPr>
          <p:cNvSpPr txBox="1"/>
          <p:nvPr/>
        </p:nvSpPr>
        <p:spPr>
          <a:xfrm>
            <a:off x="2557670" y="1749287"/>
            <a:ext cx="6453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*this will be a nice to have*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Potentially have: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Item name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Img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Buyer contact info</a:t>
            </a:r>
          </a:p>
          <a:p>
            <a:pPr marL="285750" indent="-285750">
              <a:buFontTx/>
              <a:buChar char="-"/>
            </a:pPr>
            <a:r>
              <a:rPr lang="en-US" dirty="0"/>
              <a:t>Payment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Comment/messages sent </a:t>
            </a:r>
            <a:r>
              <a:rPr lang="en-US"/>
              <a:t>from buyer.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186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Wadsworth</dc:creator>
  <cp:lastModifiedBy>Marilyn Wadsworth</cp:lastModifiedBy>
  <cp:revision>10</cp:revision>
  <dcterms:created xsi:type="dcterms:W3CDTF">2019-08-06T02:40:01Z</dcterms:created>
  <dcterms:modified xsi:type="dcterms:W3CDTF">2019-08-10T17:34:55Z</dcterms:modified>
</cp:coreProperties>
</file>