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B26F-466E-4F63-97C5-0BD57A6CC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B5BD7-5432-4BD2-ABB9-A807AFB8D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53C5-AF3A-42B2-9F11-C44D229D4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87845-2A87-4820-A1FC-EF46453E6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A3D43-0F1B-4993-A157-6A93A066E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84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E71C0-E79F-491A-8B7A-4F67A3B9F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BEBAE-0BD3-4A25-B4C3-CBA39BD28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48E8A-BE59-484F-82B5-BC514772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CD8E0-5D50-46C7-A27E-507749A7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CD73-4F0E-457F-A894-183EB0E5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34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EBF87B-8140-47B1-982A-0745733D04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5B8EC4-B607-48B2-AF96-F3E66FF1C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4337-A745-4812-87F4-F3A3663A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BCBA2-2C7C-4608-A9C1-7D547079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F4CE-2CA5-4BB4-A907-A0F6ACDC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3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44C2E-E5C5-4088-B20D-B56927299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5FE9-DD06-4CE0-9148-A1DB97CC4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3885-7C6E-416B-A9CC-F935CF83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4FBF9-6074-4829-9325-95A432017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39AE9-A088-48B9-B486-DAF2AA56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F47DD-5E69-43E5-8129-8A2A4DA07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6833F1-BEA3-4D4C-8E3F-2BEFF6601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53A63-C1C0-4E98-B730-409D05001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EDA5C-14CE-4CFE-8B41-25D2EE31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EE7F1-1431-401E-88C1-D80CCD72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82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2291-654B-414F-AE41-8B9C0239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09FF0-BF52-4CCF-91FB-0C3780D43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57D0E-29EF-4A13-AF14-9AA9D6F97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0BE87-44CF-42BD-ACB5-836BE4A0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76103-E286-44B5-966F-B820EE2F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17857-3704-4A9C-A3E0-EF71E34CE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BDD9-C0EF-41D5-9823-D87A7936C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0F3EE-1002-4D16-967D-D888AE37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342C4-5331-4CD3-9B8E-779A53E18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3AE87-62D5-474E-AEA4-6D4B40497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E35DD-560B-4FA3-B3C6-041A2D0725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2D896E-FBA4-4F57-AC7A-96265FC00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386ED2-100C-4988-B6AD-A1D59B8E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730972-5229-4DE4-AAA1-D49285E34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10C4-648C-4999-B7AD-833FA3A7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FAF79-2066-4748-B988-E1B275096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89BD5-7C7F-4FC3-A1F0-C808D044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D765E-9105-450E-85CD-8CC61940D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F2B09-AB11-483A-8D80-E50DDD0D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8F09F-6756-4EE3-835F-E2FE27F0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5AB5-3FBD-40A1-AE8A-75947F9D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9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C9E48-E110-45C9-9945-8C509B8D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EC10D-C8E0-42E7-B26F-99DF91218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4D086-E29C-4DD9-9572-E0B9AAE53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41373-70D4-4BA7-8228-DE50E7509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5F18E-C951-46CD-A20A-6997EFA1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AC6CE-37CA-4504-B5AC-AB2E619F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56A3B-BBAC-4CC3-AE7E-08899419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C50E6-9499-4F62-882D-DA017FDC9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BEFA6-5F6B-4C99-BA53-40F1BB4DD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C5272-F53C-4567-A6AC-4D76EEBB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1C2DD-856D-4212-A54C-31B3F487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75FC4-500C-49C1-8C8A-2A3801E0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73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8C0DE-149B-4833-BB40-0D996BA0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6BFBB-8293-44E7-A039-0791C4088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46932-D951-453F-B0B5-AE1DB7A561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9BE48-6EF4-4E31-BED9-AB1AAAFE0380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0CD4F-ECEA-4781-B19F-C8DDF69E32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7EBE2-02D4-4A86-B575-17521C6462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EB39B-2A96-4944-B9B7-51E2F1D2E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F7E3-CF14-48DF-8251-78A7CCABA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 err="1"/>
              <a:t>KeywordDriven</a:t>
            </a:r>
            <a:r>
              <a:rPr lang="en-US" sz="5400" dirty="0"/>
              <a:t> Automation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693DC-DE4F-468F-87F0-ED8581063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KeywordDriven</a:t>
            </a:r>
            <a:r>
              <a:rPr lang="en-US" dirty="0"/>
              <a:t> tool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F3CA176-77B6-46C6-9290-04C6E63E7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317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4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1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51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0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ABC4D-EC49-4C64-AFBF-6174ACD0B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TestResults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E6F44-5CC0-4D29-AFBE-1A3C8808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63F506DA-A72C-4373-8124-222958D8D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3888" y="454191"/>
            <a:ext cx="1049454" cy="1049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636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0B05B-8C87-4E90-B34B-B7A681B0B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17DEE-C17F-4EE5-8AE1-E5E0B7AAE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KeywordDriven Automation Tool</vt:lpstr>
      <vt:lpstr>Setting</vt:lpstr>
      <vt:lpstr>Creation</vt:lpstr>
      <vt:lpstr>Execution</vt:lpstr>
      <vt:lpstr>Logs</vt:lpstr>
      <vt:lpstr>TestResults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KeywordDriven Automation Tool</dc:title>
  <dc:creator>Mohamed A. Atito</dc:creator>
  <cp:lastModifiedBy>Mohamed A. Atito</cp:lastModifiedBy>
  <cp:revision>2</cp:revision>
  <dcterms:created xsi:type="dcterms:W3CDTF">2021-07-29T13:22:58Z</dcterms:created>
  <dcterms:modified xsi:type="dcterms:W3CDTF">2021-07-29T13:49:53Z</dcterms:modified>
</cp:coreProperties>
</file>