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8" r:id="rId3"/>
    <p:sldId id="275" r:id="rId4"/>
    <p:sldId id="259" r:id="rId5"/>
    <p:sldId id="260" r:id="rId6"/>
    <p:sldId id="274" r:id="rId7"/>
    <p:sldId id="258" r:id="rId8"/>
    <p:sldId id="262" r:id="rId9"/>
    <p:sldId id="263" r:id="rId10"/>
    <p:sldId id="264" r:id="rId11"/>
    <p:sldId id="276" r:id="rId12"/>
    <p:sldId id="266" r:id="rId13"/>
    <p:sldId id="269" r:id="rId14"/>
    <p:sldId id="270" r:id="rId15"/>
    <p:sldId id="271" r:id="rId16"/>
    <p:sldId id="287" r:id="rId17"/>
    <p:sldId id="295" r:id="rId18"/>
    <p:sldId id="277" r:id="rId19"/>
    <p:sldId id="267" r:id="rId20"/>
    <p:sldId id="280" r:id="rId21"/>
    <p:sldId id="279" r:id="rId22"/>
    <p:sldId id="300" r:id="rId23"/>
    <p:sldId id="281" r:id="rId24"/>
    <p:sldId id="282" r:id="rId25"/>
    <p:sldId id="283" r:id="rId26"/>
    <p:sldId id="284" r:id="rId27"/>
    <p:sldId id="292" r:id="rId28"/>
    <p:sldId id="299" r:id="rId29"/>
    <p:sldId id="293" r:id="rId30"/>
    <p:sldId id="297" r:id="rId31"/>
    <p:sldId id="298" r:id="rId32"/>
    <p:sldId id="278" r:id="rId33"/>
    <p:sldId id="294" r:id="rId34"/>
    <p:sldId id="29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1206" autoAdjust="0"/>
  </p:normalViewPr>
  <p:slideViewPr>
    <p:cSldViewPr snapToGrid="0">
      <p:cViewPr varScale="1">
        <p:scale>
          <a:sx n="78" d="100"/>
          <a:sy n="78" d="100"/>
        </p:scale>
        <p:origin x="840" y="67"/>
      </p:cViewPr>
      <p:guideLst/>
    </p:cSldViewPr>
  </p:slideViewPr>
  <p:outlineViewPr>
    <p:cViewPr>
      <p:scale>
        <a:sx n="33" d="100"/>
        <a:sy n="33" d="100"/>
      </p:scale>
      <p:origin x="0" y="-108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8B4FE7-8676-4BC1-80D3-4C8276AFE787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56CEA4-7C1C-4E8D-A0A9-009E112F47C0}">
      <dgm:prSet phldrT="[Text]"/>
      <dgm:spPr/>
      <dgm:t>
        <a:bodyPr/>
        <a:lstStyle/>
        <a:p>
          <a:r>
            <a:rPr lang="en-US" dirty="0"/>
            <a:t>Admin Login</a:t>
          </a:r>
        </a:p>
      </dgm:t>
    </dgm:pt>
    <dgm:pt modelId="{F0365893-39DF-4EFE-8C56-4B43697A3B1C}" type="parTrans" cxnId="{31074DC1-8D26-486C-88B9-2714986E0498}">
      <dgm:prSet/>
      <dgm:spPr/>
      <dgm:t>
        <a:bodyPr/>
        <a:lstStyle/>
        <a:p>
          <a:endParaRPr lang="en-US"/>
        </a:p>
      </dgm:t>
    </dgm:pt>
    <dgm:pt modelId="{350636F2-C9CD-4969-9495-BB92800A03DE}" type="sibTrans" cxnId="{31074DC1-8D26-486C-88B9-2714986E0498}">
      <dgm:prSet/>
      <dgm:spPr/>
      <dgm:t>
        <a:bodyPr/>
        <a:lstStyle/>
        <a:p>
          <a:endParaRPr lang="en-US"/>
        </a:p>
      </dgm:t>
    </dgm:pt>
    <dgm:pt modelId="{BD99706D-6DDE-4861-8ABB-99FCA4F7A2B6}">
      <dgm:prSet phldrT="[Text]"/>
      <dgm:spPr/>
      <dgm:t>
        <a:bodyPr/>
        <a:lstStyle/>
        <a:p>
          <a:r>
            <a:rPr lang="en-US" dirty="0"/>
            <a:t>Create supervisor</a:t>
          </a:r>
        </a:p>
      </dgm:t>
    </dgm:pt>
    <dgm:pt modelId="{07F2EBA8-AF1C-4B6A-AC7F-FFF1D9AC2B12}" type="parTrans" cxnId="{2B3526C5-9BAE-4020-AC19-92E9866EAD1B}">
      <dgm:prSet/>
      <dgm:spPr/>
      <dgm:t>
        <a:bodyPr/>
        <a:lstStyle/>
        <a:p>
          <a:endParaRPr lang="en-US"/>
        </a:p>
      </dgm:t>
    </dgm:pt>
    <dgm:pt modelId="{66AB3CE7-57E9-4714-9E9B-F5B8A7A413C6}" type="sibTrans" cxnId="{2B3526C5-9BAE-4020-AC19-92E9866EAD1B}">
      <dgm:prSet/>
      <dgm:spPr/>
      <dgm:t>
        <a:bodyPr/>
        <a:lstStyle/>
        <a:p>
          <a:endParaRPr lang="en-US"/>
        </a:p>
      </dgm:t>
    </dgm:pt>
    <dgm:pt modelId="{349E1426-DF2F-43AB-AFEF-29A7EA398479}">
      <dgm:prSet phldrT="[Text]"/>
      <dgm:spPr/>
      <dgm:t>
        <a:bodyPr/>
        <a:lstStyle/>
        <a:p>
          <a:r>
            <a:rPr lang="en-US" dirty="0"/>
            <a:t>Create inspector</a:t>
          </a:r>
        </a:p>
      </dgm:t>
    </dgm:pt>
    <dgm:pt modelId="{435B6633-803D-4C64-9981-9CD10E24DD73}" type="parTrans" cxnId="{18805668-BC85-40DB-98AD-CB7735712CBF}">
      <dgm:prSet/>
      <dgm:spPr/>
      <dgm:t>
        <a:bodyPr/>
        <a:lstStyle/>
        <a:p>
          <a:endParaRPr lang="en-US"/>
        </a:p>
      </dgm:t>
    </dgm:pt>
    <dgm:pt modelId="{14479A56-780B-46AC-B592-243A969FA673}" type="sibTrans" cxnId="{18805668-BC85-40DB-98AD-CB7735712CBF}">
      <dgm:prSet/>
      <dgm:spPr/>
      <dgm:t>
        <a:bodyPr/>
        <a:lstStyle/>
        <a:p>
          <a:endParaRPr lang="en-US"/>
        </a:p>
      </dgm:t>
    </dgm:pt>
    <dgm:pt modelId="{8CD491A2-70C3-4645-8280-75E6851F217E}">
      <dgm:prSet phldrT="[Text]"/>
      <dgm:spPr/>
      <dgm:t>
        <a:bodyPr/>
        <a:lstStyle/>
        <a:p>
          <a:r>
            <a:rPr lang="en-US" dirty="0"/>
            <a:t>Create </a:t>
          </a:r>
          <a:r>
            <a:rPr lang="en-US" dirty="0" err="1"/>
            <a:t>usergroup</a:t>
          </a:r>
          <a:endParaRPr lang="en-US" dirty="0"/>
        </a:p>
      </dgm:t>
    </dgm:pt>
    <dgm:pt modelId="{739E8FD7-3328-496D-BCCB-CF0531A6051C}" type="parTrans" cxnId="{A8852F2C-FCC1-4024-8751-CC718C832B3F}">
      <dgm:prSet/>
      <dgm:spPr/>
      <dgm:t>
        <a:bodyPr/>
        <a:lstStyle/>
        <a:p>
          <a:endParaRPr lang="en-US"/>
        </a:p>
      </dgm:t>
    </dgm:pt>
    <dgm:pt modelId="{4459DEC9-7688-428C-991D-A3BB4BB04DB6}" type="sibTrans" cxnId="{A8852F2C-FCC1-4024-8751-CC718C832B3F}">
      <dgm:prSet/>
      <dgm:spPr/>
      <dgm:t>
        <a:bodyPr/>
        <a:lstStyle/>
        <a:p>
          <a:endParaRPr lang="en-US"/>
        </a:p>
      </dgm:t>
    </dgm:pt>
    <dgm:pt modelId="{329D8657-46FA-4E79-83C7-058DED9185B4}">
      <dgm:prSet phldrT="[Text]"/>
      <dgm:spPr/>
      <dgm:t>
        <a:bodyPr/>
        <a:lstStyle/>
        <a:p>
          <a:r>
            <a:rPr lang="en-US" dirty="0"/>
            <a:t>Add users to </a:t>
          </a:r>
          <a:r>
            <a:rPr lang="en-US" dirty="0" err="1"/>
            <a:t>usergroup</a:t>
          </a:r>
          <a:endParaRPr lang="en-US" dirty="0"/>
        </a:p>
      </dgm:t>
    </dgm:pt>
    <dgm:pt modelId="{F1CC2B7B-08DC-4A78-998E-F849789056E9}" type="parTrans" cxnId="{7AEDBD0C-265B-4FDC-8F1E-E93AC2823222}">
      <dgm:prSet/>
      <dgm:spPr/>
      <dgm:t>
        <a:bodyPr/>
        <a:lstStyle/>
        <a:p>
          <a:endParaRPr lang="en-US"/>
        </a:p>
      </dgm:t>
    </dgm:pt>
    <dgm:pt modelId="{2E55872D-8460-46C9-A817-B8EAED705672}" type="sibTrans" cxnId="{7AEDBD0C-265B-4FDC-8F1E-E93AC2823222}">
      <dgm:prSet/>
      <dgm:spPr/>
      <dgm:t>
        <a:bodyPr/>
        <a:lstStyle/>
        <a:p>
          <a:endParaRPr lang="en-US"/>
        </a:p>
      </dgm:t>
    </dgm:pt>
    <dgm:pt modelId="{61E6988C-B7DE-43E1-838E-4E0B91F3A0B0}">
      <dgm:prSet phldrT="[Text]"/>
      <dgm:spPr/>
      <dgm:t>
        <a:bodyPr/>
        <a:lstStyle/>
        <a:p>
          <a:r>
            <a:rPr lang="en-US" b="0" i="0" dirty="0"/>
            <a:t>Create </a:t>
          </a:r>
          <a:r>
            <a:rPr lang="en-US" b="0" i="0" dirty="0" err="1"/>
            <a:t>entitytype</a:t>
          </a:r>
          <a:endParaRPr lang="en-US" dirty="0"/>
        </a:p>
      </dgm:t>
    </dgm:pt>
    <dgm:pt modelId="{8A82B786-9EBB-4604-BE49-BC3F38D07ED7}" type="parTrans" cxnId="{E8339511-0570-4E34-9505-BD46BE7E9BAA}">
      <dgm:prSet/>
      <dgm:spPr/>
      <dgm:t>
        <a:bodyPr/>
        <a:lstStyle/>
        <a:p>
          <a:endParaRPr lang="en-US"/>
        </a:p>
      </dgm:t>
    </dgm:pt>
    <dgm:pt modelId="{45DBF99D-BF97-4AA5-BB4A-3E2DAA8F4712}" type="sibTrans" cxnId="{E8339511-0570-4E34-9505-BD46BE7E9BAA}">
      <dgm:prSet/>
      <dgm:spPr/>
      <dgm:t>
        <a:bodyPr/>
        <a:lstStyle/>
        <a:p>
          <a:endParaRPr lang="en-US"/>
        </a:p>
      </dgm:t>
    </dgm:pt>
    <dgm:pt modelId="{42D23D47-8C98-4D61-BCC8-B882DA0A950F}">
      <dgm:prSet phldrT="[Text]"/>
      <dgm:spPr/>
      <dgm:t>
        <a:bodyPr/>
        <a:lstStyle/>
        <a:p>
          <a:r>
            <a:rPr lang="en-US" b="0" i="0" dirty="0"/>
            <a:t>Add fields to </a:t>
          </a:r>
          <a:r>
            <a:rPr lang="en-US" b="0" i="0" dirty="0" err="1"/>
            <a:t>entitytype</a:t>
          </a:r>
          <a:endParaRPr lang="en-US" dirty="0"/>
        </a:p>
      </dgm:t>
    </dgm:pt>
    <dgm:pt modelId="{17BC634E-5177-4DA3-B03A-7E0DF79CC135}" type="parTrans" cxnId="{D7557E9A-8D42-4038-A89E-7109120FEC9F}">
      <dgm:prSet/>
      <dgm:spPr/>
      <dgm:t>
        <a:bodyPr/>
        <a:lstStyle/>
        <a:p>
          <a:endParaRPr lang="en-US"/>
        </a:p>
      </dgm:t>
    </dgm:pt>
    <dgm:pt modelId="{2CCA2767-9310-461B-949E-ECE2B3331D3D}" type="sibTrans" cxnId="{D7557E9A-8D42-4038-A89E-7109120FEC9F}">
      <dgm:prSet/>
      <dgm:spPr/>
      <dgm:t>
        <a:bodyPr/>
        <a:lstStyle/>
        <a:p>
          <a:endParaRPr lang="en-US"/>
        </a:p>
      </dgm:t>
    </dgm:pt>
    <dgm:pt modelId="{BDFDFA64-B6E9-4763-9DDB-7238925CB049}">
      <dgm:prSet phldrT="[Text]"/>
      <dgm:spPr/>
      <dgm:t>
        <a:bodyPr/>
        <a:lstStyle/>
        <a:p>
          <a:r>
            <a:rPr lang="en-US" b="0" i="0" dirty="0"/>
            <a:t>Create new </a:t>
          </a:r>
          <a:r>
            <a:rPr lang="en-US" b="0" i="0" dirty="0" err="1"/>
            <a:t>entitygroup</a:t>
          </a:r>
          <a:endParaRPr lang="en-US" dirty="0"/>
        </a:p>
      </dgm:t>
    </dgm:pt>
    <dgm:pt modelId="{1574230A-B131-4A43-8C28-DB4A0CC5A6D4}" type="parTrans" cxnId="{BE0BBA50-4414-46C7-AF7D-08297CEAF2AE}">
      <dgm:prSet/>
      <dgm:spPr/>
      <dgm:t>
        <a:bodyPr/>
        <a:lstStyle/>
        <a:p>
          <a:endParaRPr lang="en-US"/>
        </a:p>
      </dgm:t>
    </dgm:pt>
    <dgm:pt modelId="{B44527EC-B048-44DF-902F-31D6D5D7865D}" type="sibTrans" cxnId="{BE0BBA50-4414-46C7-AF7D-08297CEAF2AE}">
      <dgm:prSet/>
      <dgm:spPr/>
      <dgm:t>
        <a:bodyPr/>
        <a:lstStyle/>
        <a:p>
          <a:endParaRPr lang="en-US"/>
        </a:p>
      </dgm:t>
    </dgm:pt>
    <dgm:pt modelId="{0CC0E540-036F-46F6-85D3-CC75E064D9A9}">
      <dgm:prSet phldrT="[Text]"/>
      <dgm:spPr/>
      <dgm:t>
        <a:bodyPr/>
        <a:lstStyle/>
        <a:p>
          <a:r>
            <a:rPr lang="en-US" b="0" i="0" dirty="0"/>
            <a:t>Create entity </a:t>
          </a:r>
          <a:endParaRPr lang="en-US" dirty="0"/>
        </a:p>
      </dgm:t>
    </dgm:pt>
    <dgm:pt modelId="{0B20A967-4E30-4503-BE32-03F84960C0E7}" type="parTrans" cxnId="{E2CFF78B-3414-4A72-BCEC-BA1925FFBF8E}">
      <dgm:prSet/>
      <dgm:spPr/>
      <dgm:t>
        <a:bodyPr/>
        <a:lstStyle/>
        <a:p>
          <a:endParaRPr lang="en-US"/>
        </a:p>
      </dgm:t>
    </dgm:pt>
    <dgm:pt modelId="{E8105F25-59FE-40B9-92A6-093320A0F74A}" type="sibTrans" cxnId="{E2CFF78B-3414-4A72-BCEC-BA1925FFBF8E}">
      <dgm:prSet/>
      <dgm:spPr/>
      <dgm:t>
        <a:bodyPr/>
        <a:lstStyle/>
        <a:p>
          <a:endParaRPr lang="en-US"/>
        </a:p>
      </dgm:t>
    </dgm:pt>
    <dgm:pt modelId="{4F927292-B83F-4582-8331-F56B39A78410}">
      <dgm:prSet phldrT="[Text]"/>
      <dgm:spPr/>
      <dgm:t>
        <a:bodyPr/>
        <a:lstStyle/>
        <a:p>
          <a:r>
            <a:rPr lang="en-US" b="0" i="0" dirty="0"/>
            <a:t>Add entity to </a:t>
          </a:r>
          <a:r>
            <a:rPr lang="en-US" b="0" i="0" dirty="0" err="1"/>
            <a:t>entitygroup</a:t>
          </a:r>
          <a:endParaRPr lang="en-US" dirty="0"/>
        </a:p>
      </dgm:t>
    </dgm:pt>
    <dgm:pt modelId="{5FB21201-7D85-437E-9DE9-314FEE4D9F42}" type="parTrans" cxnId="{A213EE95-51EB-435B-8605-1E479E972A68}">
      <dgm:prSet/>
      <dgm:spPr/>
      <dgm:t>
        <a:bodyPr/>
        <a:lstStyle/>
        <a:p>
          <a:endParaRPr lang="en-US"/>
        </a:p>
      </dgm:t>
    </dgm:pt>
    <dgm:pt modelId="{AFD9763F-AC2E-4EA8-B203-3500A5685E02}" type="sibTrans" cxnId="{A213EE95-51EB-435B-8605-1E479E972A68}">
      <dgm:prSet/>
      <dgm:spPr/>
      <dgm:t>
        <a:bodyPr/>
        <a:lstStyle/>
        <a:p>
          <a:endParaRPr lang="en-US"/>
        </a:p>
      </dgm:t>
    </dgm:pt>
    <dgm:pt modelId="{FB2A30C8-D801-4E86-B454-4D54AAA55EDC}">
      <dgm:prSet phldrT="[Text]"/>
      <dgm:spPr/>
      <dgm:t>
        <a:bodyPr/>
        <a:lstStyle/>
        <a:p>
          <a:r>
            <a:rPr lang="en-US" dirty="0"/>
            <a:t>Create Form</a:t>
          </a:r>
        </a:p>
      </dgm:t>
    </dgm:pt>
    <dgm:pt modelId="{9AF233D5-B91E-477A-8FE2-29BDF5D57A57}" type="parTrans" cxnId="{88DB4FA7-0B1A-4C34-9D01-0A938A830AAE}">
      <dgm:prSet/>
      <dgm:spPr/>
      <dgm:t>
        <a:bodyPr/>
        <a:lstStyle/>
        <a:p>
          <a:endParaRPr lang="en-US"/>
        </a:p>
      </dgm:t>
    </dgm:pt>
    <dgm:pt modelId="{9E2553A3-0AC4-4669-A642-5F5A39CEE7E9}" type="sibTrans" cxnId="{88DB4FA7-0B1A-4C34-9D01-0A938A830AAE}">
      <dgm:prSet/>
      <dgm:spPr/>
      <dgm:t>
        <a:bodyPr/>
        <a:lstStyle/>
        <a:p>
          <a:endParaRPr lang="en-US"/>
        </a:p>
      </dgm:t>
    </dgm:pt>
    <dgm:pt modelId="{0EA2178D-FF17-40AE-9B9A-C24ADE3830DA}">
      <dgm:prSet phldrT="[Text]"/>
      <dgm:spPr/>
      <dgm:t>
        <a:bodyPr/>
        <a:lstStyle/>
        <a:p>
          <a:r>
            <a:rPr lang="en-US" b="0" i="0" dirty="0"/>
            <a:t>Add fields with to form</a:t>
          </a:r>
          <a:endParaRPr lang="en-US" dirty="0"/>
        </a:p>
      </dgm:t>
    </dgm:pt>
    <dgm:pt modelId="{EC81DD7F-951A-4BB4-A038-692D4F22AB5D}" type="parTrans" cxnId="{74B45674-B243-47BE-ACC3-435B2B11CD45}">
      <dgm:prSet/>
      <dgm:spPr/>
      <dgm:t>
        <a:bodyPr/>
        <a:lstStyle/>
        <a:p>
          <a:endParaRPr lang="en-US"/>
        </a:p>
      </dgm:t>
    </dgm:pt>
    <dgm:pt modelId="{65E88C76-CBBE-44B4-ABA6-A42C4E70E2F8}" type="sibTrans" cxnId="{74B45674-B243-47BE-ACC3-435B2B11CD45}">
      <dgm:prSet/>
      <dgm:spPr/>
      <dgm:t>
        <a:bodyPr/>
        <a:lstStyle/>
        <a:p>
          <a:endParaRPr lang="en-US"/>
        </a:p>
      </dgm:t>
    </dgm:pt>
    <dgm:pt modelId="{568F92A1-D768-4D6E-B2FE-DA25C35B05C9}">
      <dgm:prSet phldrT="[Text]"/>
      <dgm:spPr/>
      <dgm:t>
        <a:bodyPr/>
        <a:lstStyle/>
        <a:p>
          <a:r>
            <a:rPr lang="en-US" dirty="0"/>
            <a:t>Activate form</a:t>
          </a:r>
        </a:p>
      </dgm:t>
    </dgm:pt>
    <dgm:pt modelId="{E64AA8DF-687C-4C57-9602-C628E25FBBDD}" type="parTrans" cxnId="{9A583356-CA0C-4172-8308-C3068AF3051A}">
      <dgm:prSet/>
      <dgm:spPr/>
      <dgm:t>
        <a:bodyPr/>
        <a:lstStyle/>
        <a:p>
          <a:endParaRPr lang="en-US"/>
        </a:p>
      </dgm:t>
    </dgm:pt>
    <dgm:pt modelId="{EF837D8B-19C4-4F28-B858-796F8A929F9D}" type="sibTrans" cxnId="{9A583356-CA0C-4172-8308-C3068AF3051A}">
      <dgm:prSet/>
      <dgm:spPr/>
      <dgm:t>
        <a:bodyPr/>
        <a:lstStyle/>
        <a:p>
          <a:endParaRPr lang="en-US"/>
        </a:p>
      </dgm:t>
    </dgm:pt>
    <dgm:pt modelId="{7D52BFAC-FCB2-416C-BAC4-9E2E155B5EEA}">
      <dgm:prSet phldrT="[Text]"/>
      <dgm:spPr/>
      <dgm:t>
        <a:bodyPr/>
        <a:lstStyle/>
        <a:p>
          <a:r>
            <a:rPr lang="en-US" dirty="0"/>
            <a:t>Create Workflow</a:t>
          </a:r>
        </a:p>
      </dgm:t>
    </dgm:pt>
    <dgm:pt modelId="{090E798B-276B-41B5-9325-83C788A716DD}" type="parTrans" cxnId="{1F570BAE-931A-4382-B424-062E8459A3E7}">
      <dgm:prSet/>
      <dgm:spPr/>
      <dgm:t>
        <a:bodyPr/>
        <a:lstStyle/>
        <a:p>
          <a:endParaRPr lang="en-US"/>
        </a:p>
      </dgm:t>
    </dgm:pt>
    <dgm:pt modelId="{55BD8F61-3386-4595-BAF5-948640942B44}" type="sibTrans" cxnId="{1F570BAE-931A-4382-B424-062E8459A3E7}">
      <dgm:prSet/>
      <dgm:spPr/>
      <dgm:t>
        <a:bodyPr/>
        <a:lstStyle/>
        <a:p>
          <a:endParaRPr lang="en-US"/>
        </a:p>
      </dgm:t>
    </dgm:pt>
    <dgm:pt modelId="{B5DF795E-0EF3-4C2A-91B6-00895348C441}">
      <dgm:prSet phldrT="[Text]"/>
      <dgm:spPr/>
      <dgm:t>
        <a:bodyPr/>
        <a:lstStyle/>
        <a:p>
          <a:r>
            <a:rPr lang="en-US" dirty="0"/>
            <a:t>Create Linkage</a:t>
          </a:r>
        </a:p>
      </dgm:t>
    </dgm:pt>
    <dgm:pt modelId="{C7933336-6679-4F83-99E6-C904BDF0F1A9}" type="parTrans" cxnId="{C0DFE87B-E5C4-47B1-B8E3-BC0437E29AF3}">
      <dgm:prSet/>
      <dgm:spPr/>
      <dgm:t>
        <a:bodyPr/>
        <a:lstStyle/>
        <a:p>
          <a:endParaRPr lang="en-US"/>
        </a:p>
      </dgm:t>
    </dgm:pt>
    <dgm:pt modelId="{FFE14347-1AA4-45C4-B920-8205892FB0D6}" type="sibTrans" cxnId="{C0DFE87B-E5C4-47B1-B8E3-BC0437E29AF3}">
      <dgm:prSet/>
      <dgm:spPr/>
      <dgm:t>
        <a:bodyPr/>
        <a:lstStyle/>
        <a:p>
          <a:endParaRPr lang="en-US"/>
        </a:p>
      </dgm:t>
    </dgm:pt>
    <dgm:pt modelId="{5F60D6AB-E833-45F3-8B12-A0DEF7EA2B6C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Supervisor Login</a:t>
          </a:r>
        </a:p>
      </dgm:t>
    </dgm:pt>
    <dgm:pt modelId="{1774C773-9D4F-4E6E-9CA2-D407D94F5CE3}" type="parTrans" cxnId="{9605A133-6107-47F5-B94C-57466E12F006}">
      <dgm:prSet/>
      <dgm:spPr/>
      <dgm:t>
        <a:bodyPr/>
        <a:lstStyle/>
        <a:p>
          <a:endParaRPr lang="en-US"/>
        </a:p>
      </dgm:t>
    </dgm:pt>
    <dgm:pt modelId="{D6CD7C02-14E9-45DF-A208-548755AAA5EB}" type="sibTrans" cxnId="{9605A133-6107-47F5-B94C-57466E12F006}">
      <dgm:prSet/>
      <dgm:spPr/>
      <dgm:t>
        <a:bodyPr/>
        <a:lstStyle/>
        <a:p>
          <a:endParaRPr lang="en-US"/>
        </a:p>
      </dgm:t>
    </dgm:pt>
    <dgm:pt modelId="{30A2E007-E19B-47E9-84CE-2D2FD5B28A9A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0" i="0" dirty="0"/>
            <a:t>Supervisor distribute task</a:t>
          </a:r>
          <a:endParaRPr lang="en-US" dirty="0"/>
        </a:p>
      </dgm:t>
    </dgm:pt>
    <dgm:pt modelId="{CE7B48BE-5404-4907-A33F-E6E77188D715}" type="parTrans" cxnId="{7005AA41-7A90-4570-B11A-F86407806D3F}">
      <dgm:prSet/>
      <dgm:spPr/>
      <dgm:t>
        <a:bodyPr/>
        <a:lstStyle/>
        <a:p>
          <a:endParaRPr lang="en-US"/>
        </a:p>
      </dgm:t>
    </dgm:pt>
    <dgm:pt modelId="{A6B117B0-D4B6-41E7-8C09-5A983E733BE3}" type="sibTrans" cxnId="{7005AA41-7A90-4570-B11A-F86407806D3F}">
      <dgm:prSet/>
      <dgm:spPr/>
      <dgm:t>
        <a:bodyPr/>
        <a:lstStyle/>
        <a:p>
          <a:endParaRPr lang="en-US"/>
        </a:p>
      </dgm:t>
    </dgm:pt>
    <dgm:pt modelId="{8F3559B7-FEE1-45E8-9C74-A63891C187BA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Inspector fill data </a:t>
          </a:r>
          <a:endParaRPr lang="en-US" dirty="0"/>
        </a:p>
      </dgm:t>
    </dgm:pt>
    <dgm:pt modelId="{A9F35091-6739-40D1-AE6B-2CCA5F60D0E0}" type="parTrans" cxnId="{D411B083-7719-4032-9E4A-292B31738C81}">
      <dgm:prSet/>
      <dgm:spPr/>
      <dgm:t>
        <a:bodyPr/>
        <a:lstStyle/>
        <a:p>
          <a:endParaRPr lang="en-US"/>
        </a:p>
      </dgm:t>
    </dgm:pt>
    <dgm:pt modelId="{C41AB7FA-E67B-45B8-9E9E-D9EC561BA442}" type="sibTrans" cxnId="{D411B083-7719-4032-9E4A-292B31738C81}">
      <dgm:prSet/>
      <dgm:spPr/>
      <dgm:t>
        <a:bodyPr/>
        <a:lstStyle/>
        <a:p>
          <a:endParaRPr lang="en-US"/>
        </a:p>
      </dgm:t>
    </dgm:pt>
    <dgm:pt modelId="{B8307FBD-C2BD-4F03-A325-33C28E61F52C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Inspector login</a:t>
          </a:r>
          <a:endParaRPr lang="en-US" dirty="0"/>
        </a:p>
      </dgm:t>
    </dgm:pt>
    <dgm:pt modelId="{A854E813-0EF4-443E-85C9-1F3AA022391B}" type="parTrans" cxnId="{B8218DC8-B9D4-4A41-9475-F1DCA6991939}">
      <dgm:prSet/>
      <dgm:spPr/>
      <dgm:t>
        <a:bodyPr/>
        <a:lstStyle/>
        <a:p>
          <a:endParaRPr lang="en-US"/>
        </a:p>
      </dgm:t>
    </dgm:pt>
    <dgm:pt modelId="{63619028-E010-4BE4-99C2-A09260BDF893}" type="sibTrans" cxnId="{B8218DC8-B9D4-4A41-9475-F1DCA6991939}">
      <dgm:prSet/>
      <dgm:spPr/>
      <dgm:t>
        <a:bodyPr/>
        <a:lstStyle/>
        <a:p>
          <a:endParaRPr lang="en-US"/>
        </a:p>
      </dgm:t>
    </dgm:pt>
    <dgm:pt modelId="{3D9DE524-0AC3-48F8-8427-58B054C8DB74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0" i="0" dirty="0"/>
            <a:t>Inspector upload task</a:t>
          </a:r>
          <a:endParaRPr lang="en-US" dirty="0"/>
        </a:p>
      </dgm:t>
    </dgm:pt>
    <dgm:pt modelId="{93FC12E9-01C5-42A4-8468-101391CE7D6E}" type="parTrans" cxnId="{FA0BA402-FDBA-4CA1-A6B8-996BEF7C83B3}">
      <dgm:prSet/>
      <dgm:spPr/>
      <dgm:t>
        <a:bodyPr/>
        <a:lstStyle/>
        <a:p>
          <a:endParaRPr lang="en-US"/>
        </a:p>
      </dgm:t>
    </dgm:pt>
    <dgm:pt modelId="{1EEE5F29-21F0-4932-AA89-1455326A244F}" type="sibTrans" cxnId="{FA0BA402-FDBA-4CA1-A6B8-996BEF7C83B3}">
      <dgm:prSet/>
      <dgm:spPr/>
      <dgm:t>
        <a:bodyPr/>
        <a:lstStyle/>
        <a:p>
          <a:endParaRPr lang="en-US"/>
        </a:p>
      </dgm:t>
    </dgm:pt>
    <dgm:pt modelId="{39ACF207-CDF5-4122-9123-EE7FF23630AD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0" i="0"/>
            <a:t>Supervisor take </a:t>
          </a:r>
          <a:r>
            <a:rPr lang="en-US" b="0" i="0" dirty="0"/>
            <a:t>action on task</a:t>
          </a:r>
          <a:endParaRPr lang="en-US" dirty="0"/>
        </a:p>
      </dgm:t>
    </dgm:pt>
    <dgm:pt modelId="{4460A0FD-5427-4708-A24F-8276FF603A71}" type="parTrans" cxnId="{659AF8C2-698A-4F55-8063-9849D56DBB96}">
      <dgm:prSet/>
      <dgm:spPr/>
      <dgm:t>
        <a:bodyPr/>
        <a:lstStyle/>
        <a:p>
          <a:endParaRPr lang="en-US"/>
        </a:p>
      </dgm:t>
    </dgm:pt>
    <dgm:pt modelId="{2A9385ED-0CF1-44D4-9CEC-CCC733719387}" type="sibTrans" cxnId="{659AF8C2-698A-4F55-8063-9849D56DBB96}">
      <dgm:prSet/>
      <dgm:spPr/>
      <dgm:t>
        <a:bodyPr/>
        <a:lstStyle/>
        <a:p>
          <a:endParaRPr lang="en-US"/>
        </a:p>
      </dgm:t>
    </dgm:pt>
    <dgm:pt modelId="{A716F486-1197-41DE-9664-3D596743B79D}" type="pres">
      <dgm:prSet presAssocID="{B28B4FE7-8676-4BC1-80D3-4C8276AFE787}" presName="Name0" presStyleCnt="0">
        <dgm:presLayoutVars>
          <dgm:dir/>
          <dgm:resizeHandles val="exact"/>
        </dgm:presLayoutVars>
      </dgm:prSet>
      <dgm:spPr/>
    </dgm:pt>
    <dgm:pt modelId="{704EA4B9-047A-4618-8AA2-C35A00AB5573}" type="pres">
      <dgm:prSet presAssocID="{4256CEA4-7C1C-4E8D-A0A9-009E112F47C0}" presName="node" presStyleLbl="node1" presStyleIdx="0" presStyleCnt="21">
        <dgm:presLayoutVars>
          <dgm:bulletEnabled val="1"/>
        </dgm:presLayoutVars>
      </dgm:prSet>
      <dgm:spPr/>
    </dgm:pt>
    <dgm:pt modelId="{BB3E59C5-C961-43FC-B62E-0600314EED6A}" type="pres">
      <dgm:prSet presAssocID="{350636F2-C9CD-4969-9495-BB92800A03DE}" presName="sibTrans" presStyleLbl="sibTrans1D1" presStyleIdx="0" presStyleCnt="20"/>
      <dgm:spPr/>
    </dgm:pt>
    <dgm:pt modelId="{374D204C-64D1-4C20-BA89-C3E107041018}" type="pres">
      <dgm:prSet presAssocID="{350636F2-C9CD-4969-9495-BB92800A03DE}" presName="connectorText" presStyleLbl="sibTrans1D1" presStyleIdx="0" presStyleCnt="20"/>
      <dgm:spPr/>
    </dgm:pt>
    <dgm:pt modelId="{60E01DD1-11D9-4641-822E-60424EC3434E}" type="pres">
      <dgm:prSet presAssocID="{BD99706D-6DDE-4861-8ABB-99FCA4F7A2B6}" presName="node" presStyleLbl="node1" presStyleIdx="1" presStyleCnt="21">
        <dgm:presLayoutVars>
          <dgm:bulletEnabled val="1"/>
        </dgm:presLayoutVars>
      </dgm:prSet>
      <dgm:spPr/>
    </dgm:pt>
    <dgm:pt modelId="{5AD2C2B4-7232-46CE-8D3D-374633C239FA}" type="pres">
      <dgm:prSet presAssocID="{66AB3CE7-57E9-4714-9E9B-F5B8A7A413C6}" presName="sibTrans" presStyleLbl="sibTrans1D1" presStyleIdx="1" presStyleCnt="20"/>
      <dgm:spPr/>
    </dgm:pt>
    <dgm:pt modelId="{7AB14277-975E-42A8-8706-394EE3F0E079}" type="pres">
      <dgm:prSet presAssocID="{66AB3CE7-57E9-4714-9E9B-F5B8A7A413C6}" presName="connectorText" presStyleLbl="sibTrans1D1" presStyleIdx="1" presStyleCnt="20"/>
      <dgm:spPr/>
    </dgm:pt>
    <dgm:pt modelId="{9C384307-5B65-4541-883C-D038B046D0DD}" type="pres">
      <dgm:prSet presAssocID="{349E1426-DF2F-43AB-AFEF-29A7EA398479}" presName="node" presStyleLbl="node1" presStyleIdx="2" presStyleCnt="21">
        <dgm:presLayoutVars>
          <dgm:bulletEnabled val="1"/>
        </dgm:presLayoutVars>
      </dgm:prSet>
      <dgm:spPr/>
    </dgm:pt>
    <dgm:pt modelId="{83FB7372-F293-4087-8944-92DABEA76A8F}" type="pres">
      <dgm:prSet presAssocID="{14479A56-780B-46AC-B592-243A969FA673}" presName="sibTrans" presStyleLbl="sibTrans1D1" presStyleIdx="2" presStyleCnt="20"/>
      <dgm:spPr/>
    </dgm:pt>
    <dgm:pt modelId="{9A28BE96-649D-4AC5-A319-A4A7FB48E759}" type="pres">
      <dgm:prSet presAssocID="{14479A56-780B-46AC-B592-243A969FA673}" presName="connectorText" presStyleLbl="sibTrans1D1" presStyleIdx="2" presStyleCnt="20"/>
      <dgm:spPr/>
    </dgm:pt>
    <dgm:pt modelId="{9E0A22AB-9623-486B-A63C-94B86DB89310}" type="pres">
      <dgm:prSet presAssocID="{8CD491A2-70C3-4645-8280-75E6851F217E}" presName="node" presStyleLbl="node1" presStyleIdx="3" presStyleCnt="21">
        <dgm:presLayoutVars>
          <dgm:bulletEnabled val="1"/>
        </dgm:presLayoutVars>
      </dgm:prSet>
      <dgm:spPr/>
    </dgm:pt>
    <dgm:pt modelId="{03DE8F8A-7DA3-4436-AB6E-DE61E80703A8}" type="pres">
      <dgm:prSet presAssocID="{4459DEC9-7688-428C-991D-A3BB4BB04DB6}" presName="sibTrans" presStyleLbl="sibTrans1D1" presStyleIdx="3" presStyleCnt="20"/>
      <dgm:spPr/>
    </dgm:pt>
    <dgm:pt modelId="{CF625E53-53A1-4551-85AF-6C5D914DC21A}" type="pres">
      <dgm:prSet presAssocID="{4459DEC9-7688-428C-991D-A3BB4BB04DB6}" presName="connectorText" presStyleLbl="sibTrans1D1" presStyleIdx="3" presStyleCnt="20"/>
      <dgm:spPr/>
    </dgm:pt>
    <dgm:pt modelId="{05C18D0A-5B80-4B20-8F3F-69BCAD94D52D}" type="pres">
      <dgm:prSet presAssocID="{329D8657-46FA-4E79-83C7-058DED9185B4}" presName="node" presStyleLbl="node1" presStyleIdx="4" presStyleCnt="21">
        <dgm:presLayoutVars>
          <dgm:bulletEnabled val="1"/>
        </dgm:presLayoutVars>
      </dgm:prSet>
      <dgm:spPr/>
    </dgm:pt>
    <dgm:pt modelId="{51D6C9D0-E8E6-4485-ADA2-3C55E8CC5C20}" type="pres">
      <dgm:prSet presAssocID="{2E55872D-8460-46C9-A817-B8EAED705672}" presName="sibTrans" presStyleLbl="sibTrans1D1" presStyleIdx="4" presStyleCnt="20"/>
      <dgm:spPr/>
    </dgm:pt>
    <dgm:pt modelId="{2BE4FA89-D021-4E2A-B2C5-691A2596E4ED}" type="pres">
      <dgm:prSet presAssocID="{2E55872D-8460-46C9-A817-B8EAED705672}" presName="connectorText" presStyleLbl="sibTrans1D1" presStyleIdx="4" presStyleCnt="20"/>
      <dgm:spPr/>
    </dgm:pt>
    <dgm:pt modelId="{E60254B6-8559-449D-9067-21FA55075657}" type="pres">
      <dgm:prSet presAssocID="{61E6988C-B7DE-43E1-838E-4E0B91F3A0B0}" presName="node" presStyleLbl="node1" presStyleIdx="5" presStyleCnt="21">
        <dgm:presLayoutVars>
          <dgm:bulletEnabled val="1"/>
        </dgm:presLayoutVars>
      </dgm:prSet>
      <dgm:spPr/>
    </dgm:pt>
    <dgm:pt modelId="{0C2B075C-5599-4A1E-B040-54B0233A0752}" type="pres">
      <dgm:prSet presAssocID="{45DBF99D-BF97-4AA5-BB4A-3E2DAA8F4712}" presName="sibTrans" presStyleLbl="sibTrans1D1" presStyleIdx="5" presStyleCnt="20"/>
      <dgm:spPr/>
    </dgm:pt>
    <dgm:pt modelId="{E01FA18D-6A34-4382-9FDF-42BE384F9DFE}" type="pres">
      <dgm:prSet presAssocID="{45DBF99D-BF97-4AA5-BB4A-3E2DAA8F4712}" presName="connectorText" presStyleLbl="sibTrans1D1" presStyleIdx="5" presStyleCnt="20"/>
      <dgm:spPr/>
    </dgm:pt>
    <dgm:pt modelId="{CB7659D9-C907-48AA-85AF-6B13983AE5C1}" type="pres">
      <dgm:prSet presAssocID="{42D23D47-8C98-4D61-BCC8-B882DA0A950F}" presName="node" presStyleLbl="node1" presStyleIdx="6" presStyleCnt="21">
        <dgm:presLayoutVars>
          <dgm:bulletEnabled val="1"/>
        </dgm:presLayoutVars>
      </dgm:prSet>
      <dgm:spPr/>
    </dgm:pt>
    <dgm:pt modelId="{DB951ABC-9A6C-4E90-82BC-7E1F3B74539B}" type="pres">
      <dgm:prSet presAssocID="{2CCA2767-9310-461B-949E-ECE2B3331D3D}" presName="sibTrans" presStyleLbl="sibTrans1D1" presStyleIdx="6" presStyleCnt="20"/>
      <dgm:spPr/>
    </dgm:pt>
    <dgm:pt modelId="{2B96299B-6980-4865-8291-92D09E4188DF}" type="pres">
      <dgm:prSet presAssocID="{2CCA2767-9310-461B-949E-ECE2B3331D3D}" presName="connectorText" presStyleLbl="sibTrans1D1" presStyleIdx="6" presStyleCnt="20"/>
      <dgm:spPr/>
    </dgm:pt>
    <dgm:pt modelId="{A35B2C78-62A4-4BF2-BC8F-4CB95C9381D7}" type="pres">
      <dgm:prSet presAssocID="{BDFDFA64-B6E9-4763-9DDB-7238925CB049}" presName="node" presStyleLbl="node1" presStyleIdx="7" presStyleCnt="21">
        <dgm:presLayoutVars>
          <dgm:bulletEnabled val="1"/>
        </dgm:presLayoutVars>
      </dgm:prSet>
      <dgm:spPr/>
    </dgm:pt>
    <dgm:pt modelId="{7695B367-A4B9-4B95-8034-4380C18C9B38}" type="pres">
      <dgm:prSet presAssocID="{B44527EC-B048-44DF-902F-31D6D5D7865D}" presName="sibTrans" presStyleLbl="sibTrans1D1" presStyleIdx="7" presStyleCnt="20"/>
      <dgm:spPr/>
    </dgm:pt>
    <dgm:pt modelId="{5910BAD5-65E2-4D43-BA03-DE0CB4C1560A}" type="pres">
      <dgm:prSet presAssocID="{B44527EC-B048-44DF-902F-31D6D5D7865D}" presName="connectorText" presStyleLbl="sibTrans1D1" presStyleIdx="7" presStyleCnt="20"/>
      <dgm:spPr/>
    </dgm:pt>
    <dgm:pt modelId="{C92D304F-931F-4C7B-93B2-FC8E32D1C3C8}" type="pres">
      <dgm:prSet presAssocID="{0CC0E540-036F-46F6-85D3-CC75E064D9A9}" presName="node" presStyleLbl="node1" presStyleIdx="8" presStyleCnt="21">
        <dgm:presLayoutVars>
          <dgm:bulletEnabled val="1"/>
        </dgm:presLayoutVars>
      </dgm:prSet>
      <dgm:spPr/>
    </dgm:pt>
    <dgm:pt modelId="{3282B932-28D9-435F-9283-EEBD06519D3A}" type="pres">
      <dgm:prSet presAssocID="{E8105F25-59FE-40B9-92A6-093320A0F74A}" presName="sibTrans" presStyleLbl="sibTrans1D1" presStyleIdx="8" presStyleCnt="20"/>
      <dgm:spPr/>
    </dgm:pt>
    <dgm:pt modelId="{616408AB-BA83-4141-BFE2-CB01BF787082}" type="pres">
      <dgm:prSet presAssocID="{E8105F25-59FE-40B9-92A6-093320A0F74A}" presName="connectorText" presStyleLbl="sibTrans1D1" presStyleIdx="8" presStyleCnt="20"/>
      <dgm:spPr/>
    </dgm:pt>
    <dgm:pt modelId="{7CF7C790-5742-4034-880C-53367583E875}" type="pres">
      <dgm:prSet presAssocID="{4F927292-B83F-4582-8331-F56B39A78410}" presName="node" presStyleLbl="node1" presStyleIdx="9" presStyleCnt="21">
        <dgm:presLayoutVars>
          <dgm:bulletEnabled val="1"/>
        </dgm:presLayoutVars>
      </dgm:prSet>
      <dgm:spPr/>
    </dgm:pt>
    <dgm:pt modelId="{475DA475-2A04-47B3-8AB2-7C84DCD5ECDA}" type="pres">
      <dgm:prSet presAssocID="{AFD9763F-AC2E-4EA8-B203-3500A5685E02}" presName="sibTrans" presStyleLbl="sibTrans1D1" presStyleIdx="9" presStyleCnt="20"/>
      <dgm:spPr/>
    </dgm:pt>
    <dgm:pt modelId="{B8ECCD5A-7764-4E67-9876-E80BE7D0C83F}" type="pres">
      <dgm:prSet presAssocID="{AFD9763F-AC2E-4EA8-B203-3500A5685E02}" presName="connectorText" presStyleLbl="sibTrans1D1" presStyleIdx="9" presStyleCnt="20"/>
      <dgm:spPr/>
    </dgm:pt>
    <dgm:pt modelId="{DD06BC0A-D448-4C54-9A46-D0387DB91388}" type="pres">
      <dgm:prSet presAssocID="{FB2A30C8-D801-4E86-B454-4D54AAA55EDC}" presName="node" presStyleLbl="node1" presStyleIdx="10" presStyleCnt="21">
        <dgm:presLayoutVars>
          <dgm:bulletEnabled val="1"/>
        </dgm:presLayoutVars>
      </dgm:prSet>
      <dgm:spPr/>
    </dgm:pt>
    <dgm:pt modelId="{15A9FF70-4EF5-48F6-A130-F7C40D89B6A4}" type="pres">
      <dgm:prSet presAssocID="{9E2553A3-0AC4-4669-A642-5F5A39CEE7E9}" presName="sibTrans" presStyleLbl="sibTrans1D1" presStyleIdx="10" presStyleCnt="20"/>
      <dgm:spPr/>
    </dgm:pt>
    <dgm:pt modelId="{F9831246-B545-44DF-859F-9021BDBE667A}" type="pres">
      <dgm:prSet presAssocID="{9E2553A3-0AC4-4669-A642-5F5A39CEE7E9}" presName="connectorText" presStyleLbl="sibTrans1D1" presStyleIdx="10" presStyleCnt="20"/>
      <dgm:spPr/>
    </dgm:pt>
    <dgm:pt modelId="{37B1E873-C282-4FD1-AEC9-CFA3D272BFE1}" type="pres">
      <dgm:prSet presAssocID="{0EA2178D-FF17-40AE-9B9A-C24ADE3830DA}" presName="node" presStyleLbl="node1" presStyleIdx="11" presStyleCnt="21">
        <dgm:presLayoutVars>
          <dgm:bulletEnabled val="1"/>
        </dgm:presLayoutVars>
      </dgm:prSet>
      <dgm:spPr/>
    </dgm:pt>
    <dgm:pt modelId="{70BCA143-2170-4615-AD0A-59CAC78C6D6F}" type="pres">
      <dgm:prSet presAssocID="{65E88C76-CBBE-44B4-ABA6-A42C4E70E2F8}" presName="sibTrans" presStyleLbl="sibTrans1D1" presStyleIdx="11" presStyleCnt="20"/>
      <dgm:spPr/>
    </dgm:pt>
    <dgm:pt modelId="{6E369B2F-9CEB-4D9C-8E1A-4119F856EF5E}" type="pres">
      <dgm:prSet presAssocID="{65E88C76-CBBE-44B4-ABA6-A42C4E70E2F8}" presName="connectorText" presStyleLbl="sibTrans1D1" presStyleIdx="11" presStyleCnt="20"/>
      <dgm:spPr/>
    </dgm:pt>
    <dgm:pt modelId="{97022A94-5BB8-4C56-9292-EA21BBA87E5A}" type="pres">
      <dgm:prSet presAssocID="{7D52BFAC-FCB2-416C-BAC4-9E2E155B5EEA}" presName="node" presStyleLbl="node1" presStyleIdx="12" presStyleCnt="21">
        <dgm:presLayoutVars>
          <dgm:bulletEnabled val="1"/>
        </dgm:presLayoutVars>
      </dgm:prSet>
      <dgm:spPr/>
    </dgm:pt>
    <dgm:pt modelId="{32328D6D-A105-42BD-9A95-317E96E2B5D6}" type="pres">
      <dgm:prSet presAssocID="{55BD8F61-3386-4595-BAF5-948640942B44}" presName="sibTrans" presStyleLbl="sibTrans1D1" presStyleIdx="12" presStyleCnt="20"/>
      <dgm:spPr/>
    </dgm:pt>
    <dgm:pt modelId="{9C5FC563-9650-4D58-A897-B42769BF0552}" type="pres">
      <dgm:prSet presAssocID="{55BD8F61-3386-4595-BAF5-948640942B44}" presName="connectorText" presStyleLbl="sibTrans1D1" presStyleIdx="12" presStyleCnt="20"/>
      <dgm:spPr/>
    </dgm:pt>
    <dgm:pt modelId="{B42E9204-13AD-450A-AC63-EA89198499A5}" type="pres">
      <dgm:prSet presAssocID="{568F92A1-D768-4D6E-B2FE-DA25C35B05C9}" presName="node" presStyleLbl="node1" presStyleIdx="13" presStyleCnt="21">
        <dgm:presLayoutVars>
          <dgm:bulletEnabled val="1"/>
        </dgm:presLayoutVars>
      </dgm:prSet>
      <dgm:spPr/>
    </dgm:pt>
    <dgm:pt modelId="{338D0E90-25B8-4138-8D55-53BC0E87576A}" type="pres">
      <dgm:prSet presAssocID="{EF837D8B-19C4-4F28-B858-796F8A929F9D}" presName="sibTrans" presStyleLbl="sibTrans1D1" presStyleIdx="13" presStyleCnt="20"/>
      <dgm:spPr/>
    </dgm:pt>
    <dgm:pt modelId="{1B29D20A-AEE6-454B-9283-6C1CB7138DDD}" type="pres">
      <dgm:prSet presAssocID="{EF837D8B-19C4-4F28-B858-796F8A929F9D}" presName="connectorText" presStyleLbl="sibTrans1D1" presStyleIdx="13" presStyleCnt="20"/>
      <dgm:spPr/>
    </dgm:pt>
    <dgm:pt modelId="{599DE418-9906-4473-9332-382ECF449861}" type="pres">
      <dgm:prSet presAssocID="{B5DF795E-0EF3-4C2A-91B6-00895348C441}" presName="node" presStyleLbl="node1" presStyleIdx="14" presStyleCnt="21">
        <dgm:presLayoutVars>
          <dgm:bulletEnabled val="1"/>
        </dgm:presLayoutVars>
      </dgm:prSet>
      <dgm:spPr/>
    </dgm:pt>
    <dgm:pt modelId="{A1833ABD-C6A2-4914-8B6C-10AE60200EF3}" type="pres">
      <dgm:prSet presAssocID="{FFE14347-1AA4-45C4-B920-8205892FB0D6}" presName="sibTrans" presStyleLbl="sibTrans1D1" presStyleIdx="14" presStyleCnt="20"/>
      <dgm:spPr/>
    </dgm:pt>
    <dgm:pt modelId="{27EE149C-F5CC-4ED6-B93E-C8D2FFD8E67A}" type="pres">
      <dgm:prSet presAssocID="{FFE14347-1AA4-45C4-B920-8205892FB0D6}" presName="connectorText" presStyleLbl="sibTrans1D1" presStyleIdx="14" presStyleCnt="20"/>
      <dgm:spPr/>
    </dgm:pt>
    <dgm:pt modelId="{8ECA6FAA-857E-4152-8650-7569EA855CCA}" type="pres">
      <dgm:prSet presAssocID="{5F60D6AB-E833-45F3-8B12-A0DEF7EA2B6C}" presName="node" presStyleLbl="node1" presStyleIdx="15" presStyleCnt="21" custLinFactNeighborY="243">
        <dgm:presLayoutVars>
          <dgm:bulletEnabled val="1"/>
        </dgm:presLayoutVars>
      </dgm:prSet>
      <dgm:spPr/>
    </dgm:pt>
    <dgm:pt modelId="{F039C66A-4739-4EB1-935A-12890B2AFEC3}" type="pres">
      <dgm:prSet presAssocID="{D6CD7C02-14E9-45DF-A208-548755AAA5EB}" presName="sibTrans" presStyleLbl="sibTrans1D1" presStyleIdx="15" presStyleCnt="20"/>
      <dgm:spPr/>
    </dgm:pt>
    <dgm:pt modelId="{66DDFC9D-0710-4EFA-A4F9-EBC07E5A02A8}" type="pres">
      <dgm:prSet presAssocID="{D6CD7C02-14E9-45DF-A208-548755AAA5EB}" presName="connectorText" presStyleLbl="sibTrans1D1" presStyleIdx="15" presStyleCnt="20"/>
      <dgm:spPr/>
    </dgm:pt>
    <dgm:pt modelId="{17DE13B8-E8A5-41C2-92E2-BDC1630E8764}" type="pres">
      <dgm:prSet presAssocID="{30A2E007-E19B-47E9-84CE-2D2FD5B28A9A}" presName="node" presStyleLbl="node1" presStyleIdx="16" presStyleCnt="21" custLinFactNeighborY="243">
        <dgm:presLayoutVars>
          <dgm:bulletEnabled val="1"/>
        </dgm:presLayoutVars>
      </dgm:prSet>
      <dgm:spPr/>
    </dgm:pt>
    <dgm:pt modelId="{03252764-8629-4972-B6F7-67F16FD13DA0}" type="pres">
      <dgm:prSet presAssocID="{A6B117B0-D4B6-41E7-8C09-5A983E733BE3}" presName="sibTrans" presStyleLbl="sibTrans1D1" presStyleIdx="16" presStyleCnt="20"/>
      <dgm:spPr/>
    </dgm:pt>
    <dgm:pt modelId="{1FAC8CF1-BB10-4904-A1F2-8C660D8D6410}" type="pres">
      <dgm:prSet presAssocID="{A6B117B0-D4B6-41E7-8C09-5A983E733BE3}" presName="connectorText" presStyleLbl="sibTrans1D1" presStyleIdx="16" presStyleCnt="20"/>
      <dgm:spPr/>
    </dgm:pt>
    <dgm:pt modelId="{DEC99544-5D64-4986-9212-F2904FD55170}" type="pres">
      <dgm:prSet presAssocID="{B8307FBD-C2BD-4F03-A325-33C28E61F52C}" presName="node" presStyleLbl="node1" presStyleIdx="17" presStyleCnt="21">
        <dgm:presLayoutVars>
          <dgm:bulletEnabled val="1"/>
        </dgm:presLayoutVars>
      </dgm:prSet>
      <dgm:spPr/>
    </dgm:pt>
    <dgm:pt modelId="{15492E9D-EF4B-40FD-B86E-E4EE7C90B935}" type="pres">
      <dgm:prSet presAssocID="{63619028-E010-4BE4-99C2-A09260BDF893}" presName="sibTrans" presStyleLbl="sibTrans1D1" presStyleIdx="17" presStyleCnt="20"/>
      <dgm:spPr/>
    </dgm:pt>
    <dgm:pt modelId="{1427012B-B7D8-461F-924D-FB49EF50FA0C}" type="pres">
      <dgm:prSet presAssocID="{63619028-E010-4BE4-99C2-A09260BDF893}" presName="connectorText" presStyleLbl="sibTrans1D1" presStyleIdx="17" presStyleCnt="20"/>
      <dgm:spPr/>
    </dgm:pt>
    <dgm:pt modelId="{5816F508-5F5E-4FFC-9AEA-CC6FCCE110D7}" type="pres">
      <dgm:prSet presAssocID="{8F3559B7-FEE1-45E8-9C74-A63891C187BA}" presName="node" presStyleLbl="node1" presStyleIdx="18" presStyleCnt="21">
        <dgm:presLayoutVars>
          <dgm:bulletEnabled val="1"/>
        </dgm:presLayoutVars>
      </dgm:prSet>
      <dgm:spPr/>
    </dgm:pt>
    <dgm:pt modelId="{3E328C4C-036F-4074-9558-20BC1F0360FC}" type="pres">
      <dgm:prSet presAssocID="{C41AB7FA-E67B-45B8-9E9E-D9EC561BA442}" presName="sibTrans" presStyleLbl="sibTrans1D1" presStyleIdx="18" presStyleCnt="20"/>
      <dgm:spPr/>
    </dgm:pt>
    <dgm:pt modelId="{BD339061-A120-4809-B6E7-7E7654774175}" type="pres">
      <dgm:prSet presAssocID="{C41AB7FA-E67B-45B8-9E9E-D9EC561BA442}" presName="connectorText" presStyleLbl="sibTrans1D1" presStyleIdx="18" presStyleCnt="20"/>
      <dgm:spPr/>
    </dgm:pt>
    <dgm:pt modelId="{236CA4A9-5EEB-4027-8F39-19B503672EDE}" type="pres">
      <dgm:prSet presAssocID="{3D9DE524-0AC3-48F8-8427-58B054C8DB74}" presName="node" presStyleLbl="node1" presStyleIdx="19" presStyleCnt="21">
        <dgm:presLayoutVars>
          <dgm:bulletEnabled val="1"/>
        </dgm:presLayoutVars>
      </dgm:prSet>
      <dgm:spPr/>
    </dgm:pt>
    <dgm:pt modelId="{E2C180BF-8A7B-485D-8247-1E197CF4B49E}" type="pres">
      <dgm:prSet presAssocID="{1EEE5F29-21F0-4932-AA89-1455326A244F}" presName="sibTrans" presStyleLbl="sibTrans1D1" presStyleIdx="19" presStyleCnt="20"/>
      <dgm:spPr/>
    </dgm:pt>
    <dgm:pt modelId="{1D59562B-361B-49C8-AADA-991944024D87}" type="pres">
      <dgm:prSet presAssocID="{1EEE5F29-21F0-4932-AA89-1455326A244F}" presName="connectorText" presStyleLbl="sibTrans1D1" presStyleIdx="19" presStyleCnt="20"/>
      <dgm:spPr/>
    </dgm:pt>
    <dgm:pt modelId="{BBA06804-4EB7-492D-9732-350B301B67A9}" type="pres">
      <dgm:prSet presAssocID="{39ACF207-CDF5-4122-9123-EE7FF23630AD}" presName="node" presStyleLbl="node1" presStyleIdx="20" presStyleCnt="21" custLinFactNeighborY="243">
        <dgm:presLayoutVars>
          <dgm:bulletEnabled val="1"/>
        </dgm:presLayoutVars>
      </dgm:prSet>
      <dgm:spPr/>
    </dgm:pt>
  </dgm:ptLst>
  <dgm:cxnLst>
    <dgm:cxn modelId="{A9899501-0BBF-44A2-A553-0153F6174A76}" type="presOf" srcId="{7D52BFAC-FCB2-416C-BAC4-9E2E155B5EEA}" destId="{97022A94-5BB8-4C56-9292-EA21BBA87E5A}" srcOrd="0" destOrd="0" presId="urn:microsoft.com/office/officeart/2005/8/layout/bProcess3"/>
    <dgm:cxn modelId="{FA0BA402-FDBA-4CA1-A6B8-996BEF7C83B3}" srcId="{B28B4FE7-8676-4BC1-80D3-4C8276AFE787}" destId="{3D9DE524-0AC3-48F8-8427-58B054C8DB74}" srcOrd="19" destOrd="0" parTransId="{93FC12E9-01C5-42A4-8468-101391CE7D6E}" sibTransId="{1EEE5F29-21F0-4932-AA89-1455326A244F}"/>
    <dgm:cxn modelId="{E937EA03-CC74-4FC9-800C-4453253E322C}" type="presOf" srcId="{2CCA2767-9310-461B-949E-ECE2B3331D3D}" destId="{2B96299B-6980-4865-8291-92D09E4188DF}" srcOrd="1" destOrd="0" presId="urn:microsoft.com/office/officeart/2005/8/layout/bProcess3"/>
    <dgm:cxn modelId="{C651400A-63B5-4D79-BC8A-34C712DC91C4}" type="presOf" srcId="{2E55872D-8460-46C9-A817-B8EAED705672}" destId="{51D6C9D0-E8E6-4485-ADA2-3C55E8CC5C20}" srcOrd="0" destOrd="0" presId="urn:microsoft.com/office/officeart/2005/8/layout/bProcess3"/>
    <dgm:cxn modelId="{7AEDBD0C-265B-4FDC-8F1E-E93AC2823222}" srcId="{B28B4FE7-8676-4BC1-80D3-4C8276AFE787}" destId="{329D8657-46FA-4E79-83C7-058DED9185B4}" srcOrd="4" destOrd="0" parTransId="{F1CC2B7B-08DC-4A78-998E-F849789056E9}" sibTransId="{2E55872D-8460-46C9-A817-B8EAED705672}"/>
    <dgm:cxn modelId="{7BD04210-31C4-4210-84AD-240BD748A530}" type="presOf" srcId="{8F3559B7-FEE1-45E8-9C74-A63891C187BA}" destId="{5816F508-5F5E-4FFC-9AEA-CC6FCCE110D7}" srcOrd="0" destOrd="0" presId="urn:microsoft.com/office/officeart/2005/8/layout/bProcess3"/>
    <dgm:cxn modelId="{E8339511-0570-4E34-9505-BD46BE7E9BAA}" srcId="{B28B4FE7-8676-4BC1-80D3-4C8276AFE787}" destId="{61E6988C-B7DE-43E1-838E-4E0B91F3A0B0}" srcOrd="5" destOrd="0" parTransId="{8A82B786-9EBB-4604-BE49-BC3F38D07ED7}" sibTransId="{45DBF99D-BF97-4AA5-BB4A-3E2DAA8F4712}"/>
    <dgm:cxn modelId="{514C5614-B44D-4F79-BE8A-39D647AD3712}" type="presOf" srcId="{14479A56-780B-46AC-B592-243A969FA673}" destId="{83FB7372-F293-4087-8944-92DABEA76A8F}" srcOrd="0" destOrd="0" presId="urn:microsoft.com/office/officeart/2005/8/layout/bProcess3"/>
    <dgm:cxn modelId="{9DB39C14-3AD3-4188-B82B-C9F35AFF7EA9}" type="presOf" srcId="{FFE14347-1AA4-45C4-B920-8205892FB0D6}" destId="{A1833ABD-C6A2-4914-8B6C-10AE60200EF3}" srcOrd="0" destOrd="0" presId="urn:microsoft.com/office/officeart/2005/8/layout/bProcess3"/>
    <dgm:cxn modelId="{DB9CD715-DC49-4FA8-8914-9B0C8FA28BC5}" type="presOf" srcId="{C41AB7FA-E67B-45B8-9E9E-D9EC561BA442}" destId="{3E328C4C-036F-4074-9558-20BC1F0360FC}" srcOrd="0" destOrd="0" presId="urn:microsoft.com/office/officeart/2005/8/layout/bProcess3"/>
    <dgm:cxn modelId="{62486F1B-37F1-4B1B-8490-ED26DFB8507E}" type="presOf" srcId="{45DBF99D-BF97-4AA5-BB4A-3E2DAA8F4712}" destId="{0C2B075C-5599-4A1E-B040-54B0233A0752}" srcOrd="0" destOrd="0" presId="urn:microsoft.com/office/officeart/2005/8/layout/bProcess3"/>
    <dgm:cxn modelId="{FC01521C-85B0-4571-9519-507A10D7801C}" type="presOf" srcId="{45DBF99D-BF97-4AA5-BB4A-3E2DAA8F4712}" destId="{E01FA18D-6A34-4382-9FDF-42BE384F9DFE}" srcOrd="1" destOrd="0" presId="urn:microsoft.com/office/officeart/2005/8/layout/bProcess3"/>
    <dgm:cxn modelId="{F6692320-DF4F-46B3-9B63-B9B00DEB5BA1}" type="presOf" srcId="{4459DEC9-7688-428C-991D-A3BB4BB04DB6}" destId="{03DE8F8A-7DA3-4436-AB6E-DE61E80703A8}" srcOrd="0" destOrd="0" presId="urn:microsoft.com/office/officeart/2005/8/layout/bProcess3"/>
    <dgm:cxn modelId="{529F0923-45C5-401C-88FE-B9FE43F0EE9B}" type="presOf" srcId="{2CCA2767-9310-461B-949E-ECE2B3331D3D}" destId="{DB951ABC-9A6C-4E90-82BC-7E1F3B74539B}" srcOrd="0" destOrd="0" presId="urn:microsoft.com/office/officeart/2005/8/layout/bProcess3"/>
    <dgm:cxn modelId="{B0065924-A1CF-4B7B-ACC0-1247F897B6EE}" type="presOf" srcId="{B5DF795E-0EF3-4C2A-91B6-00895348C441}" destId="{599DE418-9906-4473-9332-382ECF449861}" srcOrd="0" destOrd="0" presId="urn:microsoft.com/office/officeart/2005/8/layout/bProcess3"/>
    <dgm:cxn modelId="{253DEC28-F8B2-46F5-8873-A41010006C32}" type="presOf" srcId="{A6B117B0-D4B6-41E7-8C09-5A983E733BE3}" destId="{03252764-8629-4972-B6F7-67F16FD13DA0}" srcOrd="0" destOrd="0" presId="urn:microsoft.com/office/officeart/2005/8/layout/bProcess3"/>
    <dgm:cxn modelId="{81B3E72B-EBDA-47D8-AB8B-D557D7627F8C}" type="presOf" srcId="{AFD9763F-AC2E-4EA8-B203-3500A5685E02}" destId="{475DA475-2A04-47B3-8AB2-7C84DCD5ECDA}" srcOrd="0" destOrd="0" presId="urn:microsoft.com/office/officeart/2005/8/layout/bProcess3"/>
    <dgm:cxn modelId="{A8852F2C-FCC1-4024-8751-CC718C832B3F}" srcId="{B28B4FE7-8676-4BC1-80D3-4C8276AFE787}" destId="{8CD491A2-70C3-4645-8280-75E6851F217E}" srcOrd="3" destOrd="0" parTransId="{739E8FD7-3328-496D-BCCB-CF0531A6051C}" sibTransId="{4459DEC9-7688-428C-991D-A3BB4BB04DB6}"/>
    <dgm:cxn modelId="{6E5FFD2C-5BAD-4C18-B7DD-5607463D8A18}" type="presOf" srcId="{63619028-E010-4BE4-99C2-A09260BDF893}" destId="{15492E9D-EF4B-40FD-B86E-E4EE7C90B935}" srcOrd="0" destOrd="0" presId="urn:microsoft.com/office/officeart/2005/8/layout/bProcess3"/>
    <dgm:cxn modelId="{CE7B232E-F18C-4983-B4FE-02D5ED1341DF}" type="presOf" srcId="{2E55872D-8460-46C9-A817-B8EAED705672}" destId="{2BE4FA89-D021-4E2A-B2C5-691A2596E4ED}" srcOrd="1" destOrd="0" presId="urn:microsoft.com/office/officeart/2005/8/layout/bProcess3"/>
    <dgm:cxn modelId="{9605A133-6107-47F5-B94C-57466E12F006}" srcId="{B28B4FE7-8676-4BC1-80D3-4C8276AFE787}" destId="{5F60D6AB-E833-45F3-8B12-A0DEF7EA2B6C}" srcOrd="15" destOrd="0" parTransId="{1774C773-9D4F-4E6E-9CA2-D407D94F5CE3}" sibTransId="{D6CD7C02-14E9-45DF-A208-548755AAA5EB}"/>
    <dgm:cxn modelId="{F87F6D34-258A-4894-A0A9-25DFC767C288}" type="presOf" srcId="{EF837D8B-19C4-4F28-B858-796F8A929F9D}" destId="{1B29D20A-AEE6-454B-9283-6C1CB7138DDD}" srcOrd="1" destOrd="0" presId="urn:microsoft.com/office/officeart/2005/8/layout/bProcess3"/>
    <dgm:cxn modelId="{13E7E038-DF4E-48C2-8EA8-64B5FAE9EF49}" type="presOf" srcId="{9E2553A3-0AC4-4669-A642-5F5A39CEE7E9}" destId="{15A9FF70-4EF5-48F6-A130-F7C40D89B6A4}" srcOrd="0" destOrd="0" presId="urn:microsoft.com/office/officeart/2005/8/layout/bProcess3"/>
    <dgm:cxn modelId="{1804863A-4AE4-49A9-9DE5-998B9FD3E275}" type="presOf" srcId="{1EEE5F29-21F0-4932-AA89-1455326A244F}" destId="{E2C180BF-8A7B-485D-8247-1E197CF4B49E}" srcOrd="0" destOrd="0" presId="urn:microsoft.com/office/officeart/2005/8/layout/bProcess3"/>
    <dgm:cxn modelId="{FFEB3340-AD74-41E6-A296-FC037EEF4F55}" type="presOf" srcId="{B8307FBD-C2BD-4F03-A325-33C28E61F52C}" destId="{DEC99544-5D64-4986-9212-F2904FD55170}" srcOrd="0" destOrd="0" presId="urn:microsoft.com/office/officeart/2005/8/layout/bProcess3"/>
    <dgm:cxn modelId="{7005AA41-7A90-4570-B11A-F86407806D3F}" srcId="{B28B4FE7-8676-4BC1-80D3-4C8276AFE787}" destId="{30A2E007-E19B-47E9-84CE-2D2FD5B28A9A}" srcOrd="16" destOrd="0" parTransId="{CE7B48BE-5404-4907-A33F-E6E77188D715}" sibTransId="{A6B117B0-D4B6-41E7-8C09-5A983E733BE3}"/>
    <dgm:cxn modelId="{A13CC763-1965-4A13-88BB-99B005D2A2E9}" type="presOf" srcId="{B44527EC-B048-44DF-902F-31D6D5D7865D}" destId="{5910BAD5-65E2-4D43-BA03-DE0CB4C1560A}" srcOrd="1" destOrd="0" presId="urn:microsoft.com/office/officeart/2005/8/layout/bProcess3"/>
    <dgm:cxn modelId="{BB084045-BEDB-43B0-9868-96FB233F2664}" type="presOf" srcId="{55BD8F61-3386-4595-BAF5-948640942B44}" destId="{32328D6D-A105-42BD-9A95-317E96E2B5D6}" srcOrd="0" destOrd="0" presId="urn:microsoft.com/office/officeart/2005/8/layout/bProcess3"/>
    <dgm:cxn modelId="{18805668-BC85-40DB-98AD-CB7735712CBF}" srcId="{B28B4FE7-8676-4BC1-80D3-4C8276AFE787}" destId="{349E1426-DF2F-43AB-AFEF-29A7EA398479}" srcOrd="2" destOrd="0" parTransId="{435B6633-803D-4C64-9981-9CD10E24DD73}" sibTransId="{14479A56-780B-46AC-B592-243A969FA673}"/>
    <dgm:cxn modelId="{BA6AB74B-382D-4334-B2F6-DBDB304A01FF}" type="presOf" srcId="{4256CEA4-7C1C-4E8D-A0A9-009E112F47C0}" destId="{704EA4B9-047A-4618-8AA2-C35A00AB5573}" srcOrd="0" destOrd="0" presId="urn:microsoft.com/office/officeart/2005/8/layout/bProcess3"/>
    <dgm:cxn modelId="{823E9C4C-C138-434A-AEA3-CA342565A25C}" type="presOf" srcId="{30A2E007-E19B-47E9-84CE-2D2FD5B28A9A}" destId="{17DE13B8-E8A5-41C2-92E2-BDC1630E8764}" srcOrd="0" destOrd="0" presId="urn:microsoft.com/office/officeart/2005/8/layout/bProcess3"/>
    <dgm:cxn modelId="{EC762A4E-BCC0-4173-B10B-039C9D49D236}" type="presOf" srcId="{8CD491A2-70C3-4645-8280-75E6851F217E}" destId="{9E0A22AB-9623-486B-A63C-94B86DB89310}" srcOrd="0" destOrd="0" presId="urn:microsoft.com/office/officeart/2005/8/layout/bProcess3"/>
    <dgm:cxn modelId="{3CDDB770-6C40-4C7C-A980-C4A3E409FB3B}" type="presOf" srcId="{D6CD7C02-14E9-45DF-A208-548755AAA5EB}" destId="{F039C66A-4739-4EB1-935A-12890B2AFEC3}" srcOrd="0" destOrd="0" presId="urn:microsoft.com/office/officeart/2005/8/layout/bProcess3"/>
    <dgm:cxn modelId="{BE0BBA50-4414-46C7-AF7D-08297CEAF2AE}" srcId="{B28B4FE7-8676-4BC1-80D3-4C8276AFE787}" destId="{BDFDFA64-B6E9-4763-9DDB-7238925CB049}" srcOrd="7" destOrd="0" parTransId="{1574230A-B131-4A43-8C28-DB4A0CC5A6D4}" sibTransId="{B44527EC-B048-44DF-902F-31D6D5D7865D}"/>
    <dgm:cxn modelId="{01686873-DEE0-4E80-A6B8-2FDEF0A9131E}" type="presOf" srcId="{4459DEC9-7688-428C-991D-A3BB4BB04DB6}" destId="{CF625E53-53A1-4551-85AF-6C5D914DC21A}" srcOrd="1" destOrd="0" presId="urn:microsoft.com/office/officeart/2005/8/layout/bProcess3"/>
    <dgm:cxn modelId="{74B45674-B243-47BE-ACC3-435B2B11CD45}" srcId="{B28B4FE7-8676-4BC1-80D3-4C8276AFE787}" destId="{0EA2178D-FF17-40AE-9B9A-C24ADE3830DA}" srcOrd="11" destOrd="0" parTransId="{EC81DD7F-951A-4BB4-A038-692D4F22AB5D}" sibTransId="{65E88C76-CBBE-44B4-ABA6-A42C4E70E2F8}"/>
    <dgm:cxn modelId="{3022F675-8D35-4F09-80A5-5DDD6FA0E24D}" type="presOf" srcId="{1EEE5F29-21F0-4932-AA89-1455326A244F}" destId="{1D59562B-361B-49C8-AADA-991944024D87}" srcOrd="1" destOrd="0" presId="urn:microsoft.com/office/officeart/2005/8/layout/bProcess3"/>
    <dgm:cxn modelId="{9A583356-CA0C-4172-8308-C3068AF3051A}" srcId="{B28B4FE7-8676-4BC1-80D3-4C8276AFE787}" destId="{568F92A1-D768-4D6E-B2FE-DA25C35B05C9}" srcOrd="13" destOrd="0" parTransId="{E64AA8DF-687C-4C57-9602-C628E25FBBDD}" sibTransId="{EF837D8B-19C4-4F28-B858-796F8A929F9D}"/>
    <dgm:cxn modelId="{F564B277-F3AB-4F95-B768-E5C25AC0E2E9}" type="presOf" srcId="{0CC0E540-036F-46F6-85D3-CC75E064D9A9}" destId="{C92D304F-931F-4C7B-93B2-FC8E32D1C3C8}" srcOrd="0" destOrd="0" presId="urn:microsoft.com/office/officeart/2005/8/layout/bProcess3"/>
    <dgm:cxn modelId="{70054C5A-1330-4EA5-9342-08E6E36FC7E9}" type="presOf" srcId="{66AB3CE7-57E9-4714-9E9B-F5B8A7A413C6}" destId="{7AB14277-975E-42A8-8706-394EE3F0E079}" srcOrd="1" destOrd="0" presId="urn:microsoft.com/office/officeart/2005/8/layout/bProcess3"/>
    <dgm:cxn modelId="{C0DFE87B-E5C4-47B1-B8E3-BC0437E29AF3}" srcId="{B28B4FE7-8676-4BC1-80D3-4C8276AFE787}" destId="{B5DF795E-0EF3-4C2A-91B6-00895348C441}" srcOrd="14" destOrd="0" parTransId="{C7933336-6679-4F83-99E6-C904BDF0F1A9}" sibTransId="{FFE14347-1AA4-45C4-B920-8205892FB0D6}"/>
    <dgm:cxn modelId="{E1507E80-083D-45FB-8475-5DD516F4FC65}" type="presOf" srcId="{14479A56-780B-46AC-B592-243A969FA673}" destId="{9A28BE96-649D-4AC5-A319-A4A7FB48E759}" srcOrd="1" destOrd="0" presId="urn:microsoft.com/office/officeart/2005/8/layout/bProcess3"/>
    <dgm:cxn modelId="{A638F880-DDFB-457E-AD8D-9C0631EC316C}" type="presOf" srcId="{329D8657-46FA-4E79-83C7-058DED9185B4}" destId="{05C18D0A-5B80-4B20-8F3F-69BCAD94D52D}" srcOrd="0" destOrd="0" presId="urn:microsoft.com/office/officeart/2005/8/layout/bProcess3"/>
    <dgm:cxn modelId="{89EA6F81-88DF-4D14-A7D2-2384F793640C}" type="presOf" srcId="{61E6988C-B7DE-43E1-838E-4E0B91F3A0B0}" destId="{E60254B6-8559-449D-9067-21FA55075657}" srcOrd="0" destOrd="0" presId="urn:microsoft.com/office/officeart/2005/8/layout/bProcess3"/>
    <dgm:cxn modelId="{14199D83-3329-40B6-A313-B81005302794}" type="presOf" srcId="{B44527EC-B048-44DF-902F-31D6D5D7865D}" destId="{7695B367-A4B9-4B95-8034-4380C18C9B38}" srcOrd="0" destOrd="0" presId="urn:microsoft.com/office/officeart/2005/8/layout/bProcess3"/>
    <dgm:cxn modelId="{D411B083-7719-4032-9E4A-292B31738C81}" srcId="{B28B4FE7-8676-4BC1-80D3-4C8276AFE787}" destId="{8F3559B7-FEE1-45E8-9C74-A63891C187BA}" srcOrd="18" destOrd="0" parTransId="{A9F35091-6739-40D1-AE6B-2CCA5F60D0E0}" sibTransId="{C41AB7FA-E67B-45B8-9E9E-D9EC561BA442}"/>
    <dgm:cxn modelId="{596FE984-E1EB-4B2B-8B8B-1EAEF9A1DDD6}" type="presOf" srcId="{E8105F25-59FE-40B9-92A6-093320A0F74A}" destId="{3282B932-28D9-435F-9283-EEBD06519D3A}" srcOrd="0" destOrd="0" presId="urn:microsoft.com/office/officeart/2005/8/layout/bProcess3"/>
    <dgm:cxn modelId="{891CCE8A-B697-4090-84FE-0F31B793C902}" type="presOf" srcId="{FFE14347-1AA4-45C4-B920-8205892FB0D6}" destId="{27EE149C-F5CC-4ED6-B93E-C8D2FFD8E67A}" srcOrd="1" destOrd="0" presId="urn:microsoft.com/office/officeart/2005/8/layout/bProcess3"/>
    <dgm:cxn modelId="{E2CFF78B-3414-4A72-BCEC-BA1925FFBF8E}" srcId="{B28B4FE7-8676-4BC1-80D3-4C8276AFE787}" destId="{0CC0E540-036F-46F6-85D3-CC75E064D9A9}" srcOrd="8" destOrd="0" parTransId="{0B20A967-4E30-4503-BE32-03F84960C0E7}" sibTransId="{E8105F25-59FE-40B9-92A6-093320A0F74A}"/>
    <dgm:cxn modelId="{B0EFB18C-EE57-4CB3-8A93-143C1A2E3BBA}" type="presOf" srcId="{5F60D6AB-E833-45F3-8B12-A0DEF7EA2B6C}" destId="{8ECA6FAA-857E-4152-8650-7569EA855CCA}" srcOrd="0" destOrd="0" presId="urn:microsoft.com/office/officeart/2005/8/layout/bProcess3"/>
    <dgm:cxn modelId="{B9027F8F-E62B-4733-8964-83885AEBD33F}" type="presOf" srcId="{AFD9763F-AC2E-4EA8-B203-3500A5685E02}" destId="{B8ECCD5A-7764-4E67-9876-E80BE7D0C83F}" srcOrd="1" destOrd="0" presId="urn:microsoft.com/office/officeart/2005/8/layout/bProcess3"/>
    <dgm:cxn modelId="{D835BE95-6843-471D-8392-4E276F60F1E2}" type="presOf" srcId="{568F92A1-D768-4D6E-B2FE-DA25C35B05C9}" destId="{B42E9204-13AD-450A-AC63-EA89198499A5}" srcOrd="0" destOrd="0" presId="urn:microsoft.com/office/officeart/2005/8/layout/bProcess3"/>
    <dgm:cxn modelId="{A213EE95-51EB-435B-8605-1E479E972A68}" srcId="{B28B4FE7-8676-4BC1-80D3-4C8276AFE787}" destId="{4F927292-B83F-4582-8331-F56B39A78410}" srcOrd="9" destOrd="0" parTransId="{5FB21201-7D85-437E-9DE9-314FEE4D9F42}" sibTransId="{AFD9763F-AC2E-4EA8-B203-3500A5685E02}"/>
    <dgm:cxn modelId="{AF7E0496-3A45-4BFE-AEE4-676CE3CCC901}" type="presOf" srcId="{4F927292-B83F-4582-8331-F56B39A78410}" destId="{7CF7C790-5742-4034-880C-53367583E875}" srcOrd="0" destOrd="0" presId="urn:microsoft.com/office/officeart/2005/8/layout/bProcess3"/>
    <dgm:cxn modelId="{3057E897-AF81-4F34-906B-51ED718A1C51}" type="presOf" srcId="{B28B4FE7-8676-4BC1-80D3-4C8276AFE787}" destId="{A716F486-1197-41DE-9664-3D596743B79D}" srcOrd="0" destOrd="0" presId="urn:microsoft.com/office/officeart/2005/8/layout/bProcess3"/>
    <dgm:cxn modelId="{D7557E9A-8D42-4038-A89E-7109120FEC9F}" srcId="{B28B4FE7-8676-4BC1-80D3-4C8276AFE787}" destId="{42D23D47-8C98-4D61-BCC8-B882DA0A950F}" srcOrd="6" destOrd="0" parTransId="{17BC634E-5177-4DA3-B03A-7E0DF79CC135}" sibTransId="{2CCA2767-9310-461B-949E-ECE2B3331D3D}"/>
    <dgm:cxn modelId="{81D0C8A2-0E3B-47D3-B41C-61496D43E0FC}" type="presOf" srcId="{3D9DE524-0AC3-48F8-8427-58B054C8DB74}" destId="{236CA4A9-5EEB-4027-8F39-19B503672EDE}" srcOrd="0" destOrd="0" presId="urn:microsoft.com/office/officeart/2005/8/layout/bProcess3"/>
    <dgm:cxn modelId="{CC300EA3-4AF5-467F-AE8C-9BC0550114CC}" type="presOf" srcId="{65E88C76-CBBE-44B4-ABA6-A42C4E70E2F8}" destId="{6E369B2F-9CEB-4D9C-8E1A-4119F856EF5E}" srcOrd="1" destOrd="0" presId="urn:microsoft.com/office/officeart/2005/8/layout/bProcess3"/>
    <dgm:cxn modelId="{E40975A6-168A-4C66-B12C-C1AEA3F049C3}" type="presOf" srcId="{BD99706D-6DDE-4861-8ABB-99FCA4F7A2B6}" destId="{60E01DD1-11D9-4641-822E-60424EC3434E}" srcOrd="0" destOrd="0" presId="urn:microsoft.com/office/officeart/2005/8/layout/bProcess3"/>
    <dgm:cxn modelId="{88DB4FA7-0B1A-4C34-9D01-0A938A830AAE}" srcId="{B28B4FE7-8676-4BC1-80D3-4C8276AFE787}" destId="{FB2A30C8-D801-4E86-B454-4D54AAA55EDC}" srcOrd="10" destOrd="0" parTransId="{9AF233D5-B91E-477A-8FE2-29BDF5D57A57}" sibTransId="{9E2553A3-0AC4-4669-A642-5F5A39CEE7E9}"/>
    <dgm:cxn modelId="{FF9EA5AB-B3E3-4675-A71F-3779B22B3ED5}" type="presOf" srcId="{63619028-E010-4BE4-99C2-A09260BDF893}" destId="{1427012B-B7D8-461F-924D-FB49EF50FA0C}" srcOrd="1" destOrd="0" presId="urn:microsoft.com/office/officeart/2005/8/layout/bProcess3"/>
    <dgm:cxn modelId="{1F570BAE-931A-4382-B424-062E8459A3E7}" srcId="{B28B4FE7-8676-4BC1-80D3-4C8276AFE787}" destId="{7D52BFAC-FCB2-416C-BAC4-9E2E155B5EEA}" srcOrd="12" destOrd="0" parTransId="{090E798B-276B-41B5-9325-83C788A716DD}" sibTransId="{55BD8F61-3386-4595-BAF5-948640942B44}"/>
    <dgm:cxn modelId="{8F581DB1-BCFA-4F1B-9F14-D93073C54B7C}" type="presOf" srcId="{9E2553A3-0AC4-4669-A642-5F5A39CEE7E9}" destId="{F9831246-B545-44DF-859F-9021BDBE667A}" srcOrd="1" destOrd="0" presId="urn:microsoft.com/office/officeart/2005/8/layout/bProcess3"/>
    <dgm:cxn modelId="{0182A2B1-8406-447A-9A0B-554B3003CEE3}" type="presOf" srcId="{BDFDFA64-B6E9-4763-9DDB-7238925CB049}" destId="{A35B2C78-62A4-4BF2-BC8F-4CB95C9381D7}" srcOrd="0" destOrd="0" presId="urn:microsoft.com/office/officeart/2005/8/layout/bProcess3"/>
    <dgm:cxn modelId="{79AD45B7-AE63-4A05-8F88-F5CA26741D05}" type="presOf" srcId="{FB2A30C8-D801-4E86-B454-4D54AAA55EDC}" destId="{DD06BC0A-D448-4C54-9A46-D0387DB91388}" srcOrd="0" destOrd="0" presId="urn:microsoft.com/office/officeart/2005/8/layout/bProcess3"/>
    <dgm:cxn modelId="{1B846BBF-8667-434F-81C4-3C0435C2DA52}" type="presOf" srcId="{EF837D8B-19C4-4F28-B858-796F8A929F9D}" destId="{338D0E90-25B8-4138-8D55-53BC0E87576A}" srcOrd="0" destOrd="0" presId="urn:microsoft.com/office/officeart/2005/8/layout/bProcess3"/>
    <dgm:cxn modelId="{31074DC1-8D26-486C-88B9-2714986E0498}" srcId="{B28B4FE7-8676-4BC1-80D3-4C8276AFE787}" destId="{4256CEA4-7C1C-4E8D-A0A9-009E112F47C0}" srcOrd="0" destOrd="0" parTransId="{F0365893-39DF-4EFE-8C56-4B43697A3B1C}" sibTransId="{350636F2-C9CD-4969-9495-BB92800A03DE}"/>
    <dgm:cxn modelId="{659AF8C2-698A-4F55-8063-9849D56DBB96}" srcId="{B28B4FE7-8676-4BC1-80D3-4C8276AFE787}" destId="{39ACF207-CDF5-4122-9123-EE7FF23630AD}" srcOrd="20" destOrd="0" parTransId="{4460A0FD-5427-4708-A24F-8276FF603A71}" sibTransId="{2A9385ED-0CF1-44D4-9CEC-CCC733719387}"/>
    <dgm:cxn modelId="{2B3526C5-9BAE-4020-AC19-92E9866EAD1B}" srcId="{B28B4FE7-8676-4BC1-80D3-4C8276AFE787}" destId="{BD99706D-6DDE-4861-8ABB-99FCA4F7A2B6}" srcOrd="1" destOrd="0" parTransId="{07F2EBA8-AF1C-4B6A-AC7F-FFF1D9AC2B12}" sibTransId="{66AB3CE7-57E9-4714-9E9B-F5B8A7A413C6}"/>
    <dgm:cxn modelId="{B8218DC8-B9D4-4A41-9475-F1DCA6991939}" srcId="{B28B4FE7-8676-4BC1-80D3-4C8276AFE787}" destId="{B8307FBD-C2BD-4F03-A325-33C28E61F52C}" srcOrd="17" destOrd="0" parTransId="{A854E813-0EF4-443E-85C9-1F3AA022391B}" sibTransId="{63619028-E010-4BE4-99C2-A09260BDF893}"/>
    <dgm:cxn modelId="{9BA141CB-F7B6-417C-9579-6C169BB11948}" type="presOf" srcId="{66AB3CE7-57E9-4714-9E9B-F5B8A7A413C6}" destId="{5AD2C2B4-7232-46CE-8D3D-374633C239FA}" srcOrd="0" destOrd="0" presId="urn:microsoft.com/office/officeart/2005/8/layout/bProcess3"/>
    <dgm:cxn modelId="{8C2630CF-DA10-44AC-8558-8ECA764C99E5}" type="presOf" srcId="{A6B117B0-D4B6-41E7-8C09-5A983E733BE3}" destId="{1FAC8CF1-BB10-4904-A1F2-8C660D8D6410}" srcOrd="1" destOrd="0" presId="urn:microsoft.com/office/officeart/2005/8/layout/bProcess3"/>
    <dgm:cxn modelId="{4530D5D1-66F9-42CF-9D9B-C808D4DB5F6D}" type="presOf" srcId="{C41AB7FA-E67B-45B8-9E9E-D9EC561BA442}" destId="{BD339061-A120-4809-B6E7-7E7654774175}" srcOrd="1" destOrd="0" presId="urn:microsoft.com/office/officeart/2005/8/layout/bProcess3"/>
    <dgm:cxn modelId="{6249C8DA-5E09-4929-8BC7-28A90C6870E3}" type="presOf" srcId="{D6CD7C02-14E9-45DF-A208-548755AAA5EB}" destId="{66DDFC9D-0710-4EFA-A4F9-EBC07E5A02A8}" srcOrd="1" destOrd="0" presId="urn:microsoft.com/office/officeart/2005/8/layout/bProcess3"/>
    <dgm:cxn modelId="{24C065DB-587D-4530-8D32-7A53D97EC21C}" type="presOf" srcId="{350636F2-C9CD-4969-9495-BB92800A03DE}" destId="{BB3E59C5-C961-43FC-B62E-0600314EED6A}" srcOrd="0" destOrd="0" presId="urn:microsoft.com/office/officeart/2005/8/layout/bProcess3"/>
    <dgm:cxn modelId="{5922DFDD-B805-4EF4-AC70-9DE10523E62C}" type="presOf" srcId="{350636F2-C9CD-4969-9495-BB92800A03DE}" destId="{374D204C-64D1-4C20-BA89-C3E107041018}" srcOrd="1" destOrd="0" presId="urn:microsoft.com/office/officeart/2005/8/layout/bProcess3"/>
    <dgm:cxn modelId="{85E5FCE4-F5D1-4EC8-AEB0-FB1FB3FE6917}" type="presOf" srcId="{39ACF207-CDF5-4122-9123-EE7FF23630AD}" destId="{BBA06804-4EB7-492D-9732-350B301B67A9}" srcOrd="0" destOrd="0" presId="urn:microsoft.com/office/officeart/2005/8/layout/bProcess3"/>
    <dgm:cxn modelId="{D81477E6-1C4C-47CA-A3CB-37D707C5DD6D}" type="presOf" srcId="{65E88C76-CBBE-44B4-ABA6-A42C4E70E2F8}" destId="{70BCA143-2170-4615-AD0A-59CAC78C6D6F}" srcOrd="0" destOrd="0" presId="urn:microsoft.com/office/officeart/2005/8/layout/bProcess3"/>
    <dgm:cxn modelId="{A346E6E8-8CEA-46F6-995D-CFAD04F07C18}" type="presOf" srcId="{E8105F25-59FE-40B9-92A6-093320A0F74A}" destId="{616408AB-BA83-4141-BFE2-CB01BF787082}" srcOrd="1" destOrd="0" presId="urn:microsoft.com/office/officeart/2005/8/layout/bProcess3"/>
    <dgm:cxn modelId="{A24BC6E9-AD99-4586-AB06-7420E22FB1F6}" type="presOf" srcId="{349E1426-DF2F-43AB-AFEF-29A7EA398479}" destId="{9C384307-5B65-4541-883C-D038B046D0DD}" srcOrd="0" destOrd="0" presId="urn:microsoft.com/office/officeart/2005/8/layout/bProcess3"/>
    <dgm:cxn modelId="{64707AFC-5574-4B34-A2F1-59234232D27A}" type="presOf" srcId="{42D23D47-8C98-4D61-BCC8-B882DA0A950F}" destId="{CB7659D9-C907-48AA-85AF-6B13983AE5C1}" srcOrd="0" destOrd="0" presId="urn:microsoft.com/office/officeart/2005/8/layout/bProcess3"/>
    <dgm:cxn modelId="{9B7B26FD-BDEF-4692-A4ED-DEEB7C0E66FD}" type="presOf" srcId="{0EA2178D-FF17-40AE-9B9A-C24ADE3830DA}" destId="{37B1E873-C282-4FD1-AEC9-CFA3D272BFE1}" srcOrd="0" destOrd="0" presId="urn:microsoft.com/office/officeart/2005/8/layout/bProcess3"/>
    <dgm:cxn modelId="{4E5E94FE-5442-4BB6-BC5D-B89D0746DCCA}" type="presOf" srcId="{55BD8F61-3386-4595-BAF5-948640942B44}" destId="{9C5FC563-9650-4D58-A897-B42769BF0552}" srcOrd="1" destOrd="0" presId="urn:microsoft.com/office/officeart/2005/8/layout/bProcess3"/>
    <dgm:cxn modelId="{DF784210-9CE1-4640-A1EB-4296BF933080}" type="presParOf" srcId="{A716F486-1197-41DE-9664-3D596743B79D}" destId="{704EA4B9-047A-4618-8AA2-C35A00AB5573}" srcOrd="0" destOrd="0" presId="urn:microsoft.com/office/officeart/2005/8/layout/bProcess3"/>
    <dgm:cxn modelId="{A779F0D1-A491-4E99-8120-D9C0E594F654}" type="presParOf" srcId="{A716F486-1197-41DE-9664-3D596743B79D}" destId="{BB3E59C5-C961-43FC-B62E-0600314EED6A}" srcOrd="1" destOrd="0" presId="urn:microsoft.com/office/officeart/2005/8/layout/bProcess3"/>
    <dgm:cxn modelId="{EC731B30-322D-454B-ACBB-DBF253E32AAE}" type="presParOf" srcId="{BB3E59C5-C961-43FC-B62E-0600314EED6A}" destId="{374D204C-64D1-4C20-BA89-C3E107041018}" srcOrd="0" destOrd="0" presId="urn:microsoft.com/office/officeart/2005/8/layout/bProcess3"/>
    <dgm:cxn modelId="{AC3D6FA8-11BF-4066-8088-1559A7D833ED}" type="presParOf" srcId="{A716F486-1197-41DE-9664-3D596743B79D}" destId="{60E01DD1-11D9-4641-822E-60424EC3434E}" srcOrd="2" destOrd="0" presId="urn:microsoft.com/office/officeart/2005/8/layout/bProcess3"/>
    <dgm:cxn modelId="{1545E678-8F64-4F99-AB2A-034511CB9253}" type="presParOf" srcId="{A716F486-1197-41DE-9664-3D596743B79D}" destId="{5AD2C2B4-7232-46CE-8D3D-374633C239FA}" srcOrd="3" destOrd="0" presId="urn:microsoft.com/office/officeart/2005/8/layout/bProcess3"/>
    <dgm:cxn modelId="{2972BDDA-EEB0-4907-984C-102D3BFC0E74}" type="presParOf" srcId="{5AD2C2B4-7232-46CE-8D3D-374633C239FA}" destId="{7AB14277-975E-42A8-8706-394EE3F0E079}" srcOrd="0" destOrd="0" presId="urn:microsoft.com/office/officeart/2005/8/layout/bProcess3"/>
    <dgm:cxn modelId="{55E8500C-1163-480C-8D12-2BEA47FBED92}" type="presParOf" srcId="{A716F486-1197-41DE-9664-3D596743B79D}" destId="{9C384307-5B65-4541-883C-D038B046D0DD}" srcOrd="4" destOrd="0" presId="urn:microsoft.com/office/officeart/2005/8/layout/bProcess3"/>
    <dgm:cxn modelId="{AA800072-9B2E-4FC9-BD16-249C423C8988}" type="presParOf" srcId="{A716F486-1197-41DE-9664-3D596743B79D}" destId="{83FB7372-F293-4087-8944-92DABEA76A8F}" srcOrd="5" destOrd="0" presId="urn:microsoft.com/office/officeart/2005/8/layout/bProcess3"/>
    <dgm:cxn modelId="{C10A7FF6-03B8-44DD-892E-1B8DD9BB3BA1}" type="presParOf" srcId="{83FB7372-F293-4087-8944-92DABEA76A8F}" destId="{9A28BE96-649D-4AC5-A319-A4A7FB48E759}" srcOrd="0" destOrd="0" presId="urn:microsoft.com/office/officeart/2005/8/layout/bProcess3"/>
    <dgm:cxn modelId="{C7482FEB-B4E4-48F2-8C43-2DF7EBA8B1D6}" type="presParOf" srcId="{A716F486-1197-41DE-9664-3D596743B79D}" destId="{9E0A22AB-9623-486B-A63C-94B86DB89310}" srcOrd="6" destOrd="0" presId="urn:microsoft.com/office/officeart/2005/8/layout/bProcess3"/>
    <dgm:cxn modelId="{E6D6B06F-13DE-4F95-98ED-A5AFBF224DEA}" type="presParOf" srcId="{A716F486-1197-41DE-9664-3D596743B79D}" destId="{03DE8F8A-7DA3-4436-AB6E-DE61E80703A8}" srcOrd="7" destOrd="0" presId="urn:microsoft.com/office/officeart/2005/8/layout/bProcess3"/>
    <dgm:cxn modelId="{6409D283-6346-4363-9226-68E11DDAE82F}" type="presParOf" srcId="{03DE8F8A-7DA3-4436-AB6E-DE61E80703A8}" destId="{CF625E53-53A1-4551-85AF-6C5D914DC21A}" srcOrd="0" destOrd="0" presId="urn:microsoft.com/office/officeart/2005/8/layout/bProcess3"/>
    <dgm:cxn modelId="{3A43B8B5-44F5-4D73-BEDC-BE3AB2B6CFF9}" type="presParOf" srcId="{A716F486-1197-41DE-9664-3D596743B79D}" destId="{05C18D0A-5B80-4B20-8F3F-69BCAD94D52D}" srcOrd="8" destOrd="0" presId="urn:microsoft.com/office/officeart/2005/8/layout/bProcess3"/>
    <dgm:cxn modelId="{32EE225D-BF51-454B-8E72-41FBECF49144}" type="presParOf" srcId="{A716F486-1197-41DE-9664-3D596743B79D}" destId="{51D6C9D0-E8E6-4485-ADA2-3C55E8CC5C20}" srcOrd="9" destOrd="0" presId="urn:microsoft.com/office/officeart/2005/8/layout/bProcess3"/>
    <dgm:cxn modelId="{767C90F3-E8B8-4A4D-9E29-393757A5869A}" type="presParOf" srcId="{51D6C9D0-E8E6-4485-ADA2-3C55E8CC5C20}" destId="{2BE4FA89-D021-4E2A-B2C5-691A2596E4ED}" srcOrd="0" destOrd="0" presId="urn:microsoft.com/office/officeart/2005/8/layout/bProcess3"/>
    <dgm:cxn modelId="{84F5EDD0-5BE3-4DDA-827A-BB443E5B20BF}" type="presParOf" srcId="{A716F486-1197-41DE-9664-3D596743B79D}" destId="{E60254B6-8559-449D-9067-21FA55075657}" srcOrd="10" destOrd="0" presId="urn:microsoft.com/office/officeart/2005/8/layout/bProcess3"/>
    <dgm:cxn modelId="{055DA44A-90B2-4B67-9393-224298147B07}" type="presParOf" srcId="{A716F486-1197-41DE-9664-3D596743B79D}" destId="{0C2B075C-5599-4A1E-B040-54B0233A0752}" srcOrd="11" destOrd="0" presId="urn:microsoft.com/office/officeart/2005/8/layout/bProcess3"/>
    <dgm:cxn modelId="{43527934-02A8-4712-BA0D-1F4024E9B345}" type="presParOf" srcId="{0C2B075C-5599-4A1E-B040-54B0233A0752}" destId="{E01FA18D-6A34-4382-9FDF-42BE384F9DFE}" srcOrd="0" destOrd="0" presId="urn:microsoft.com/office/officeart/2005/8/layout/bProcess3"/>
    <dgm:cxn modelId="{D849C07C-209D-4257-8147-C2765D44E21A}" type="presParOf" srcId="{A716F486-1197-41DE-9664-3D596743B79D}" destId="{CB7659D9-C907-48AA-85AF-6B13983AE5C1}" srcOrd="12" destOrd="0" presId="urn:microsoft.com/office/officeart/2005/8/layout/bProcess3"/>
    <dgm:cxn modelId="{761F8098-396B-4702-9444-CA30BFF5CA69}" type="presParOf" srcId="{A716F486-1197-41DE-9664-3D596743B79D}" destId="{DB951ABC-9A6C-4E90-82BC-7E1F3B74539B}" srcOrd="13" destOrd="0" presId="urn:microsoft.com/office/officeart/2005/8/layout/bProcess3"/>
    <dgm:cxn modelId="{80507647-12C7-4EFA-ADC6-D52E43B659FF}" type="presParOf" srcId="{DB951ABC-9A6C-4E90-82BC-7E1F3B74539B}" destId="{2B96299B-6980-4865-8291-92D09E4188DF}" srcOrd="0" destOrd="0" presId="urn:microsoft.com/office/officeart/2005/8/layout/bProcess3"/>
    <dgm:cxn modelId="{687D4F78-A867-41C5-9E17-B51150033F0B}" type="presParOf" srcId="{A716F486-1197-41DE-9664-3D596743B79D}" destId="{A35B2C78-62A4-4BF2-BC8F-4CB95C9381D7}" srcOrd="14" destOrd="0" presId="urn:microsoft.com/office/officeart/2005/8/layout/bProcess3"/>
    <dgm:cxn modelId="{83C8AA94-F0BF-4035-A914-C644AD68E0C6}" type="presParOf" srcId="{A716F486-1197-41DE-9664-3D596743B79D}" destId="{7695B367-A4B9-4B95-8034-4380C18C9B38}" srcOrd="15" destOrd="0" presId="urn:microsoft.com/office/officeart/2005/8/layout/bProcess3"/>
    <dgm:cxn modelId="{AD62244F-283B-47A5-8ED9-936AD0D608EE}" type="presParOf" srcId="{7695B367-A4B9-4B95-8034-4380C18C9B38}" destId="{5910BAD5-65E2-4D43-BA03-DE0CB4C1560A}" srcOrd="0" destOrd="0" presId="urn:microsoft.com/office/officeart/2005/8/layout/bProcess3"/>
    <dgm:cxn modelId="{A663B320-A517-4CA6-B7E1-32974CF29E1C}" type="presParOf" srcId="{A716F486-1197-41DE-9664-3D596743B79D}" destId="{C92D304F-931F-4C7B-93B2-FC8E32D1C3C8}" srcOrd="16" destOrd="0" presId="urn:microsoft.com/office/officeart/2005/8/layout/bProcess3"/>
    <dgm:cxn modelId="{178BB43B-1637-403C-8EC8-D00471D8B61A}" type="presParOf" srcId="{A716F486-1197-41DE-9664-3D596743B79D}" destId="{3282B932-28D9-435F-9283-EEBD06519D3A}" srcOrd="17" destOrd="0" presId="urn:microsoft.com/office/officeart/2005/8/layout/bProcess3"/>
    <dgm:cxn modelId="{705084DD-F63A-416A-9032-1152603E1487}" type="presParOf" srcId="{3282B932-28D9-435F-9283-EEBD06519D3A}" destId="{616408AB-BA83-4141-BFE2-CB01BF787082}" srcOrd="0" destOrd="0" presId="urn:microsoft.com/office/officeart/2005/8/layout/bProcess3"/>
    <dgm:cxn modelId="{043B5D05-ADED-4C1C-B800-5DF247D3E4CD}" type="presParOf" srcId="{A716F486-1197-41DE-9664-3D596743B79D}" destId="{7CF7C790-5742-4034-880C-53367583E875}" srcOrd="18" destOrd="0" presId="urn:microsoft.com/office/officeart/2005/8/layout/bProcess3"/>
    <dgm:cxn modelId="{0DD507AD-D932-43D0-B8D0-A3FD6C18B545}" type="presParOf" srcId="{A716F486-1197-41DE-9664-3D596743B79D}" destId="{475DA475-2A04-47B3-8AB2-7C84DCD5ECDA}" srcOrd="19" destOrd="0" presId="urn:microsoft.com/office/officeart/2005/8/layout/bProcess3"/>
    <dgm:cxn modelId="{9A371F36-95D0-48BA-A489-61DDEDED99E4}" type="presParOf" srcId="{475DA475-2A04-47B3-8AB2-7C84DCD5ECDA}" destId="{B8ECCD5A-7764-4E67-9876-E80BE7D0C83F}" srcOrd="0" destOrd="0" presId="urn:microsoft.com/office/officeart/2005/8/layout/bProcess3"/>
    <dgm:cxn modelId="{285F0101-65E0-408E-925D-C669F4A4B399}" type="presParOf" srcId="{A716F486-1197-41DE-9664-3D596743B79D}" destId="{DD06BC0A-D448-4C54-9A46-D0387DB91388}" srcOrd="20" destOrd="0" presId="urn:microsoft.com/office/officeart/2005/8/layout/bProcess3"/>
    <dgm:cxn modelId="{1B9A805C-3489-428C-88D6-FB6EAEBAC2DB}" type="presParOf" srcId="{A716F486-1197-41DE-9664-3D596743B79D}" destId="{15A9FF70-4EF5-48F6-A130-F7C40D89B6A4}" srcOrd="21" destOrd="0" presId="urn:microsoft.com/office/officeart/2005/8/layout/bProcess3"/>
    <dgm:cxn modelId="{AAEEFAD0-5CFC-4B1C-B7A2-9A19A7DFEA7C}" type="presParOf" srcId="{15A9FF70-4EF5-48F6-A130-F7C40D89B6A4}" destId="{F9831246-B545-44DF-859F-9021BDBE667A}" srcOrd="0" destOrd="0" presId="urn:microsoft.com/office/officeart/2005/8/layout/bProcess3"/>
    <dgm:cxn modelId="{865BAEE3-D536-429B-8BF8-976E61AD824A}" type="presParOf" srcId="{A716F486-1197-41DE-9664-3D596743B79D}" destId="{37B1E873-C282-4FD1-AEC9-CFA3D272BFE1}" srcOrd="22" destOrd="0" presId="urn:microsoft.com/office/officeart/2005/8/layout/bProcess3"/>
    <dgm:cxn modelId="{B6576570-0890-492A-8382-CBB36239B691}" type="presParOf" srcId="{A716F486-1197-41DE-9664-3D596743B79D}" destId="{70BCA143-2170-4615-AD0A-59CAC78C6D6F}" srcOrd="23" destOrd="0" presId="urn:microsoft.com/office/officeart/2005/8/layout/bProcess3"/>
    <dgm:cxn modelId="{C1548F4F-540D-4541-A8AD-ECD19137FE16}" type="presParOf" srcId="{70BCA143-2170-4615-AD0A-59CAC78C6D6F}" destId="{6E369B2F-9CEB-4D9C-8E1A-4119F856EF5E}" srcOrd="0" destOrd="0" presId="urn:microsoft.com/office/officeart/2005/8/layout/bProcess3"/>
    <dgm:cxn modelId="{A61992EB-EE7B-44F7-9525-F4108DD8F091}" type="presParOf" srcId="{A716F486-1197-41DE-9664-3D596743B79D}" destId="{97022A94-5BB8-4C56-9292-EA21BBA87E5A}" srcOrd="24" destOrd="0" presId="urn:microsoft.com/office/officeart/2005/8/layout/bProcess3"/>
    <dgm:cxn modelId="{8442644D-44E9-454D-8E96-285C79749618}" type="presParOf" srcId="{A716F486-1197-41DE-9664-3D596743B79D}" destId="{32328D6D-A105-42BD-9A95-317E96E2B5D6}" srcOrd="25" destOrd="0" presId="urn:microsoft.com/office/officeart/2005/8/layout/bProcess3"/>
    <dgm:cxn modelId="{AD0F30EC-6494-4CB0-B292-61FA4FE596ED}" type="presParOf" srcId="{32328D6D-A105-42BD-9A95-317E96E2B5D6}" destId="{9C5FC563-9650-4D58-A897-B42769BF0552}" srcOrd="0" destOrd="0" presId="urn:microsoft.com/office/officeart/2005/8/layout/bProcess3"/>
    <dgm:cxn modelId="{C0001583-BD4B-472C-95DA-9BEB65E27BB2}" type="presParOf" srcId="{A716F486-1197-41DE-9664-3D596743B79D}" destId="{B42E9204-13AD-450A-AC63-EA89198499A5}" srcOrd="26" destOrd="0" presId="urn:microsoft.com/office/officeart/2005/8/layout/bProcess3"/>
    <dgm:cxn modelId="{94637139-8CA8-4F9A-8A89-C649C8C4B5CC}" type="presParOf" srcId="{A716F486-1197-41DE-9664-3D596743B79D}" destId="{338D0E90-25B8-4138-8D55-53BC0E87576A}" srcOrd="27" destOrd="0" presId="urn:microsoft.com/office/officeart/2005/8/layout/bProcess3"/>
    <dgm:cxn modelId="{2831A52C-E77B-4C21-8641-23F32D3E13F2}" type="presParOf" srcId="{338D0E90-25B8-4138-8D55-53BC0E87576A}" destId="{1B29D20A-AEE6-454B-9283-6C1CB7138DDD}" srcOrd="0" destOrd="0" presId="urn:microsoft.com/office/officeart/2005/8/layout/bProcess3"/>
    <dgm:cxn modelId="{4A812965-5722-4AAA-AC89-E3AF661AEE73}" type="presParOf" srcId="{A716F486-1197-41DE-9664-3D596743B79D}" destId="{599DE418-9906-4473-9332-382ECF449861}" srcOrd="28" destOrd="0" presId="urn:microsoft.com/office/officeart/2005/8/layout/bProcess3"/>
    <dgm:cxn modelId="{EBB5AE86-FDD4-40B0-B229-52974F91E6DA}" type="presParOf" srcId="{A716F486-1197-41DE-9664-3D596743B79D}" destId="{A1833ABD-C6A2-4914-8B6C-10AE60200EF3}" srcOrd="29" destOrd="0" presId="urn:microsoft.com/office/officeart/2005/8/layout/bProcess3"/>
    <dgm:cxn modelId="{F5BF6C61-B289-4995-8855-45527EA4A539}" type="presParOf" srcId="{A1833ABD-C6A2-4914-8B6C-10AE60200EF3}" destId="{27EE149C-F5CC-4ED6-B93E-C8D2FFD8E67A}" srcOrd="0" destOrd="0" presId="urn:microsoft.com/office/officeart/2005/8/layout/bProcess3"/>
    <dgm:cxn modelId="{8D131146-C0B3-48C1-910C-9ECC624D4B1A}" type="presParOf" srcId="{A716F486-1197-41DE-9664-3D596743B79D}" destId="{8ECA6FAA-857E-4152-8650-7569EA855CCA}" srcOrd="30" destOrd="0" presId="urn:microsoft.com/office/officeart/2005/8/layout/bProcess3"/>
    <dgm:cxn modelId="{5F5A4F04-CA5E-4881-91A4-50BF12BD59E3}" type="presParOf" srcId="{A716F486-1197-41DE-9664-3D596743B79D}" destId="{F039C66A-4739-4EB1-935A-12890B2AFEC3}" srcOrd="31" destOrd="0" presId="urn:microsoft.com/office/officeart/2005/8/layout/bProcess3"/>
    <dgm:cxn modelId="{5ACF7D45-DFCB-4249-8188-A8DE3B76C2C9}" type="presParOf" srcId="{F039C66A-4739-4EB1-935A-12890B2AFEC3}" destId="{66DDFC9D-0710-4EFA-A4F9-EBC07E5A02A8}" srcOrd="0" destOrd="0" presId="urn:microsoft.com/office/officeart/2005/8/layout/bProcess3"/>
    <dgm:cxn modelId="{EA932EA0-BCD0-4911-BB5B-9347750F7037}" type="presParOf" srcId="{A716F486-1197-41DE-9664-3D596743B79D}" destId="{17DE13B8-E8A5-41C2-92E2-BDC1630E8764}" srcOrd="32" destOrd="0" presId="urn:microsoft.com/office/officeart/2005/8/layout/bProcess3"/>
    <dgm:cxn modelId="{976A7A7A-BB31-46FC-AA81-7B2943229EA9}" type="presParOf" srcId="{A716F486-1197-41DE-9664-3D596743B79D}" destId="{03252764-8629-4972-B6F7-67F16FD13DA0}" srcOrd="33" destOrd="0" presId="urn:microsoft.com/office/officeart/2005/8/layout/bProcess3"/>
    <dgm:cxn modelId="{31A506D5-B66A-4C1F-89DA-D2CEF739C8CD}" type="presParOf" srcId="{03252764-8629-4972-B6F7-67F16FD13DA0}" destId="{1FAC8CF1-BB10-4904-A1F2-8C660D8D6410}" srcOrd="0" destOrd="0" presId="urn:microsoft.com/office/officeart/2005/8/layout/bProcess3"/>
    <dgm:cxn modelId="{55A0F040-A07B-469C-A5E9-4B6F1AA3A0C5}" type="presParOf" srcId="{A716F486-1197-41DE-9664-3D596743B79D}" destId="{DEC99544-5D64-4986-9212-F2904FD55170}" srcOrd="34" destOrd="0" presId="urn:microsoft.com/office/officeart/2005/8/layout/bProcess3"/>
    <dgm:cxn modelId="{75A3433B-601D-4ABF-AA22-D954BF74C784}" type="presParOf" srcId="{A716F486-1197-41DE-9664-3D596743B79D}" destId="{15492E9D-EF4B-40FD-B86E-E4EE7C90B935}" srcOrd="35" destOrd="0" presId="urn:microsoft.com/office/officeart/2005/8/layout/bProcess3"/>
    <dgm:cxn modelId="{63073A81-D902-4899-9D45-CAB591760142}" type="presParOf" srcId="{15492E9D-EF4B-40FD-B86E-E4EE7C90B935}" destId="{1427012B-B7D8-461F-924D-FB49EF50FA0C}" srcOrd="0" destOrd="0" presId="urn:microsoft.com/office/officeart/2005/8/layout/bProcess3"/>
    <dgm:cxn modelId="{AE22375A-26B0-47AC-894C-4903B0FCF3E5}" type="presParOf" srcId="{A716F486-1197-41DE-9664-3D596743B79D}" destId="{5816F508-5F5E-4FFC-9AEA-CC6FCCE110D7}" srcOrd="36" destOrd="0" presId="urn:microsoft.com/office/officeart/2005/8/layout/bProcess3"/>
    <dgm:cxn modelId="{41199A51-5934-4FC9-8DF4-01144A771F2A}" type="presParOf" srcId="{A716F486-1197-41DE-9664-3D596743B79D}" destId="{3E328C4C-036F-4074-9558-20BC1F0360FC}" srcOrd="37" destOrd="0" presId="urn:microsoft.com/office/officeart/2005/8/layout/bProcess3"/>
    <dgm:cxn modelId="{AA952A82-BCDB-41C0-B1E2-622E30F2F278}" type="presParOf" srcId="{3E328C4C-036F-4074-9558-20BC1F0360FC}" destId="{BD339061-A120-4809-B6E7-7E7654774175}" srcOrd="0" destOrd="0" presId="urn:microsoft.com/office/officeart/2005/8/layout/bProcess3"/>
    <dgm:cxn modelId="{315D211F-22D7-41F8-ADC8-C171C2A608EB}" type="presParOf" srcId="{A716F486-1197-41DE-9664-3D596743B79D}" destId="{236CA4A9-5EEB-4027-8F39-19B503672EDE}" srcOrd="38" destOrd="0" presId="urn:microsoft.com/office/officeart/2005/8/layout/bProcess3"/>
    <dgm:cxn modelId="{81791206-1E4E-465F-BBCA-792794474C44}" type="presParOf" srcId="{A716F486-1197-41DE-9664-3D596743B79D}" destId="{E2C180BF-8A7B-485D-8247-1E197CF4B49E}" srcOrd="39" destOrd="0" presId="urn:microsoft.com/office/officeart/2005/8/layout/bProcess3"/>
    <dgm:cxn modelId="{F92D758D-E580-46CF-8391-B1A0B86B6C20}" type="presParOf" srcId="{E2C180BF-8A7B-485D-8247-1E197CF4B49E}" destId="{1D59562B-361B-49C8-AADA-991944024D87}" srcOrd="0" destOrd="0" presId="urn:microsoft.com/office/officeart/2005/8/layout/bProcess3"/>
    <dgm:cxn modelId="{E7B17A60-0D4E-4D63-A79A-C3713E8FE625}" type="presParOf" srcId="{A716F486-1197-41DE-9664-3D596743B79D}" destId="{BBA06804-4EB7-492D-9732-350B301B67A9}" srcOrd="4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3E59C5-C961-43FC-B62E-0600314EED6A}">
      <dsp:nvSpPr>
        <dsp:cNvPr id="0" name=""/>
        <dsp:cNvSpPr/>
      </dsp:nvSpPr>
      <dsp:spPr>
        <a:xfrm>
          <a:off x="1630165" y="558799"/>
          <a:ext cx="342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72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92196" y="602653"/>
        <a:ext cx="18666" cy="3733"/>
      </dsp:txXfrm>
    </dsp:sp>
    <dsp:sp modelId="{704EA4B9-047A-4618-8AA2-C35A00AB5573}">
      <dsp:nvSpPr>
        <dsp:cNvPr id="0" name=""/>
        <dsp:cNvSpPr/>
      </dsp:nvSpPr>
      <dsp:spPr>
        <a:xfrm>
          <a:off x="8796" y="117569"/>
          <a:ext cx="1623168" cy="9739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Admin Login</a:t>
          </a:r>
        </a:p>
      </dsp:txBody>
      <dsp:txXfrm>
        <a:off x="8796" y="117569"/>
        <a:ext cx="1623168" cy="973901"/>
      </dsp:txXfrm>
    </dsp:sp>
    <dsp:sp modelId="{5AD2C2B4-7232-46CE-8D3D-374633C239FA}">
      <dsp:nvSpPr>
        <dsp:cNvPr id="0" name=""/>
        <dsp:cNvSpPr/>
      </dsp:nvSpPr>
      <dsp:spPr>
        <a:xfrm>
          <a:off x="3626663" y="558799"/>
          <a:ext cx="342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72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88694" y="602653"/>
        <a:ext cx="18666" cy="3733"/>
      </dsp:txXfrm>
    </dsp:sp>
    <dsp:sp modelId="{60E01DD1-11D9-4641-822E-60424EC3434E}">
      <dsp:nvSpPr>
        <dsp:cNvPr id="0" name=""/>
        <dsp:cNvSpPr/>
      </dsp:nvSpPr>
      <dsp:spPr>
        <a:xfrm>
          <a:off x="2005294" y="117569"/>
          <a:ext cx="1623168" cy="9739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Create supervisor</a:t>
          </a:r>
        </a:p>
      </dsp:txBody>
      <dsp:txXfrm>
        <a:off x="2005294" y="117569"/>
        <a:ext cx="1623168" cy="973901"/>
      </dsp:txXfrm>
    </dsp:sp>
    <dsp:sp modelId="{83FB7372-F293-4087-8944-92DABEA76A8F}">
      <dsp:nvSpPr>
        <dsp:cNvPr id="0" name=""/>
        <dsp:cNvSpPr/>
      </dsp:nvSpPr>
      <dsp:spPr>
        <a:xfrm>
          <a:off x="5623160" y="558799"/>
          <a:ext cx="342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72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85191" y="602653"/>
        <a:ext cx="18666" cy="3733"/>
      </dsp:txXfrm>
    </dsp:sp>
    <dsp:sp modelId="{9C384307-5B65-4541-883C-D038B046D0DD}">
      <dsp:nvSpPr>
        <dsp:cNvPr id="0" name=""/>
        <dsp:cNvSpPr/>
      </dsp:nvSpPr>
      <dsp:spPr>
        <a:xfrm>
          <a:off x="4001791" y="117569"/>
          <a:ext cx="1623168" cy="9739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Create inspector</a:t>
          </a:r>
        </a:p>
      </dsp:txBody>
      <dsp:txXfrm>
        <a:off x="4001791" y="117569"/>
        <a:ext cx="1623168" cy="973901"/>
      </dsp:txXfrm>
    </dsp:sp>
    <dsp:sp modelId="{03DE8F8A-7DA3-4436-AB6E-DE61E80703A8}">
      <dsp:nvSpPr>
        <dsp:cNvPr id="0" name=""/>
        <dsp:cNvSpPr/>
      </dsp:nvSpPr>
      <dsp:spPr>
        <a:xfrm>
          <a:off x="7619658" y="558799"/>
          <a:ext cx="342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72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781689" y="602653"/>
        <a:ext cx="18666" cy="3733"/>
      </dsp:txXfrm>
    </dsp:sp>
    <dsp:sp modelId="{9E0A22AB-9623-486B-A63C-94B86DB89310}">
      <dsp:nvSpPr>
        <dsp:cNvPr id="0" name=""/>
        <dsp:cNvSpPr/>
      </dsp:nvSpPr>
      <dsp:spPr>
        <a:xfrm>
          <a:off x="5998289" y="117569"/>
          <a:ext cx="1623168" cy="9739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Create </a:t>
          </a:r>
          <a:r>
            <a:rPr lang="en-US" sz="1700" kern="1200" dirty="0" err="1"/>
            <a:t>usergroup</a:t>
          </a:r>
          <a:endParaRPr lang="en-US" sz="1700" kern="1200" dirty="0"/>
        </a:p>
      </dsp:txBody>
      <dsp:txXfrm>
        <a:off x="5998289" y="117569"/>
        <a:ext cx="1623168" cy="973901"/>
      </dsp:txXfrm>
    </dsp:sp>
    <dsp:sp modelId="{51D6C9D0-E8E6-4485-ADA2-3C55E8CC5C20}">
      <dsp:nvSpPr>
        <dsp:cNvPr id="0" name=""/>
        <dsp:cNvSpPr/>
      </dsp:nvSpPr>
      <dsp:spPr>
        <a:xfrm>
          <a:off x="9616155" y="558799"/>
          <a:ext cx="342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72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778186" y="602653"/>
        <a:ext cx="18666" cy="3733"/>
      </dsp:txXfrm>
    </dsp:sp>
    <dsp:sp modelId="{05C18D0A-5B80-4B20-8F3F-69BCAD94D52D}">
      <dsp:nvSpPr>
        <dsp:cNvPr id="0" name=""/>
        <dsp:cNvSpPr/>
      </dsp:nvSpPr>
      <dsp:spPr>
        <a:xfrm>
          <a:off x="7994786" y="117569"/>
          <a:ext cx="1623168" cy="9739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Add users to </a:t>
          </a:r>
          <a:r>
            <a:rPr lang="en-US" sz="1700" kern="1200" dirty="0" err="1"/>
            <a:t>usergroup</a:t>
          </a:r>
          <a:endParaRPr lang="en-US" sz="1700" kern="1200" dirty="0"/>
        </a:p>
      </dsp:txBody>
      <dsp:txXfrm>
        <a:off x="7994786" y="117569"/>
        <a:ext cx="1623168" cy="973901"/>
      </dsp:txXfrm>
    </dsp:sp>
    <dsp:sp modelId="{0C2B075C-5599-4A1E-B040-54B0233A0752}">
      <dsp:nvSpPr>
        <dsp:cNvPr id="0" name=""/>
        <dsp:cNvSpPr/>
      </dsp:nvSpPr>
      <dsp:spPr>
        <a:xfrm>
          <a:off x="820381" y="1089670"/>
          <a:ext cx="9982487" cy="342728"/>
        </a:xfrm>
        <a:custGeom>
          <a:avLst/>
          <a:gdLst/>
          <a:ahLst/>
          <a:cxnLst/>
          <a:rect l="0" t="0" r="0" b="0"/>
          <a:pathLst>
            <a:path>
              <a:moveTo>
                <a:pt x="9982487" y="0"/>
              </a:moveTo>
              <a:lnTo>
                <a:pt x="9982487" y="188464"/>
              </a:lnTo>
              <a:lnTo>
                <a:pt x="0" y="188464"/>
              </a:lnTo>
              <a:lnTo>
                <a:pt x="0" y="34272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61888" y="1259168"/>
        <a:ext cx="499473" cy="3733"/>
      </dsp:txXfrm>
    </dsp:sp>
    <dsp:sp modelId="{E60254B6-8559-449D-9067-21FA55075657}">
      <dsp:nvSpPr>
        <dsp:cNvPr id="0" name=""/>
        <dsp:cNvSpPr/>
      </dsp:nvSpPr>
      <dsp:spPr>
        <a:xfrm>
          <a:off x="9991284" y="117569"/>
          <a:ext cx="1623168" cy="9739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Create </a:t>
          </a:r>
          <a:r>
            <a:rPr lang="en-US" sz="1700" b="0" i="0" kern="1200" dirty="0" err="1"/>
            <a:t>entitytype</a:t>
          </a:r>
          <a:endParaRPr lang="en-US" sz="1700" kern="1200" dirty="0"/>
        </a:p>
      </dsp:txBody>
      <dsp:txXfrm>
        <a:off x="9991284" y="117569"/>
        <a:ext cx="1623168" cy="973901"/>
      </dsp:txXfrm>
    </dsp:sp>
    <dsp:sp modelId="{DB951ABC-9A6C-4E90-82BC-7E1F3B74539B}">
      <dsp:nvSpPr>
        <dsp:cNvPr id="0" name=""/>
        <dsp:cNvSpPr/>
      </dsp:nvSpPr>
      <dsp:spPr>
        <a:xfrm>
          <a:off x="1630165" y="1906029"/>
          <a:ext cx="342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72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92196" y="1949883"/>
        <a:ext cx="18666" cy="3733"/>
      </dsp:txXfrm>
    </dsp:sp>
    <dsp:sp modelId="{CB7659D9-C907-48AA-85AF-6B13983AE5C1}">
      <dsp:nvSpPr>
        <dsp:cNvPr id="0" name=""/>
        <dsp:cNvSpPr/>
      </dsp:nvSpPr>
      <dsp:spPr>
        <a:xfrm>
          <a:off x="8796" y="1464799"/>
          <a:ext cx="1623168" cy="9739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Add fields to </a:t>
          </a:r>
          <a:r>
            <a:rPr lang="en-US" sz="1700" b="0" i="0" kern="1200" dirty="0" err="1"/>
            <a:t>entitytype</a:t>
          </a:r>
          <a:endParaRPr lang="en-US" sz="1700" kern="1200" dirty="0"/>
        </a:p>
      </dsp:txBody>
      <dsp:txXfrm>
        <a:off x="8796" y="1464799"/>
        <a:ext cx="1623168" cy="973901"/>
      </dsp:txXfrm>
    </dsp:sp>
    <dsp:sp modelId="{7695B367-A4B9-4B95-8034-4380C18C9B38}">
      <dsp:nvSpPr>
        <dsp:cNvPr id="0" name=""/>
        <dsp:cNvSpPr/>
      </dsp:nvSpPr>
      <dsp:spPr>
        <a:xfrm>
          <a:off x="3626663" y="1906029"/>
          <a:ext cx="342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72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88694" y="1949883"/>
        <a:ext cx="18666" cy="3733"/>
      </dsp:txXfrm>
    </dsp:sp>
    <dsp:sp modelId="{A35B2C78-62A4-4BF2-BC8F-4CB95C9381D7}">
      <dsp:nvSpPr>
        <dsp:cNvPr id="0" name=""/>
        <dsp:cNvSpPr/>
      </dsp:nvSpPr>
      <dsp:spPr>
        <a:xfrm>
          <a:off x="2005294" y="1464799"/>
          <a:ext cx="1623168" cy="9739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Create new </a:t>
          </a:r>
          <a:r>
            <a:rPr lang="en-US" sz="1700" b="0" i="0" kern="1200" dirty="0" err="1"/>
            <a:t>entitygroup</a:t>
          </a:r>
          <a:endParaRPr lang="en-US" sz="1700" kern="1200" dirty="0"/>
        </a:p>
      </dsp:txBody>
      <dsp:txXfrm>
        <a:off x="2005294" y="1464799"/>
        <a:ext cx="1623168" cy="973901"/>
      </dsp:txXfrm>
    </dsp:sp>
    <dsp:sp modelId="{3282B932-28D9-435F-9283-EEBD06519D3A}">
      <dsp:nvSpPr>
        <dsp:cNvPr id="0" name=""/>
        <dsp:cNvSpPr/>
      </dsp:nvSpPr>
      <dsp:spPr>
        <a:xfrm>
          <a:off x="5623160" y="1906029"/>
          <a:ext cx="342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72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85191" y="1949883"/>
        <a:ext cx="18666" cy="3733"/>
      </dsp:txXfrm>
    </dsp:sp>
    <dsp:sp modelId="{C92D304F-931F-4C7B-93B2-FC8E32D1C3C8}">
      <dsp:nvSpPr>
        <dsp:cNvPr id="0" name=""/>
        <dsp:cNvSpPr/>
      </dsp:nvSpPr>
      <dsp:spPr>
        <a:xfrm>
          <a:off x="4001791" y="1464799"/>
          <a:ext cx="1623168" cy="9739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Create entity </a:t>
          </a:r>
          <a:endParaRPr lang="en-US" sz="1700" kern="1200" dirty="0"/>
        </a:p>
      </dsp:txBody>
      <dsp:txXfrm>
        <a:off x="4001791" y="1464799"/>
        <a:ext cx="1623168" cy="973901"/>
      </dsp:txXfrm>
    </dsp:sp>
    <dsp:sp modelId="{475DA475-2A04-47B3-8AB2-7C84DCD5ECDA}">
      <dsp:nvSpPr>
        <dsp:cNvPr id="0" name=""/>
        <dsp:cNvSpPr/>
      </dsp:nvSpPr>
      <dsp:spPr>
        <a:xfrm>
          <a:off x="7619658" y="1906029"/>
          <a:ext cx="342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72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781689" y="1949883"/>
        <a:ext cx="18666" cy="3733"/>
      </dsp:txXfrm>
    </dsp:sp>
    <dsp:sp modelId="{7CF7C790-5742-4034-880C-53367583E875}">
      <dsp:nvSpPr>
        <dsp:cNvPr id="0" name=""/>
        <dsp:cNvSpPr/>
      </dsp:nvSpPr>
      <dsp:spPr>
        <a:xfrm>
          <a:off x="5998289" y="1464799"/>
          <a:ext cx="1623168" cy="9739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Add entity to </a:t>
          </a:r>
          <a:r>
            <a:rPr lang="en-US" sz="1700" b="0" i="0" kern="1200" dirty="0" err="1"/>
            <a:t>entitygroup</a:t>
          </a:r>
          <a:endParaRPr lang="en-US" sz="1700" kern="1200" dirty="0"/>
        </a:p>
      </dsp:txBody>
      <dsp:txXfrm>
        <a:off x="5998289" y="1464799"/>
        <a:ext cx="1623168" cy="973901"/>
      </dsp:txXfrm>
    </dsp:sp>
    <dsp:sp modelId="{15A9FF70-4EF5-48F6-A130-F7C40D89B6A4}">
      <dsp:nvSpPr>
        <dsp:cNvPr id="0" name=""/>
        <dsp:cNvSpPr/>
      </dsp:nvSpPr>
      <dsp:spPr>
        <a:xfrm>
          <a:off x="9616155" y="1906029"/>
          <a:ext cx="342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72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778186" y="1949883"/>
        <a:ext cx="18666" cy="3733"/>
      </dsp:txXfrm>
    </dsp:sp>
    <dsp:sp modelId="{DD06BC0A-D448-4C54-9A46-D0387DB91388}">
      <dsp:nvSpPr>
        <dsp:cNvPr id="0" name=""/>
        <dsp:cNvSpPr/>
      </dsp:nvSpPr>
      <dsp:spPr>
        <a:xfrm>
          <a:off x="7994786" y="1464799"/>
          <a:ext cx="1623168" cy="9739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Create Form</a:t>
          </a:r>
        </a:p>
      </dsp:txBody>
      <dsp:txXfrm>
        <a:off x="7994786" y="1464799"/>
        <a:ext cx="1623168" cy="973901"/>
      </dsp:txXfrm>
    </dsp:sp>
    <dsp:sp modelId="{70BCA143-2170-4615-AD0A-59CAC78C6D6F}">
      <dsp:nvSpPr>
        <dsp:cNvPr id="0" name=""/>
        <dsp:cNvSpPr/>
      </dsp:nvSpPr>
      <dsp:spPr>
        <a:xfrm>
          <a:off x="820381" y="2436900"/>
          <a:ext cx="9982487" cy="342728"/>
        </a:xfrm>
        <a:custGeom>
          <a:avLst/>
          <a:gdLst/>
          <a:ahLst/>
          <a:cxnLst/>
          <a:rect l="0" t="0" r="0" b="0"/>
          <a:pathLst>
            <a:path>
              <a:moveTo>
                <a:pt x="9982487" y="0"/>
              </a:moveTo>
              <a:lnTo>
                <a:pt x="9982487" y="188464"/>
              </a:lnTo>
              <a:lnTo>
                <a:pt x="0" y="188464"/>
              </a:lnTo>
              <a:lnTo>
                <a:pt x="0" y="34272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61888" y="2606398"/>
        <a:ext cx="499473" cy="3733"/>
      </dsp:txXfrm>
    </dsp:sp>
    <dsp:sp modelId="{37B1E873-C282-4FD1-AEC9-CFA3D272BFE1}">
      <dsp:nvSpPr>
        <dsp:cNvPr id="0" name=""/>
        <dsp:cNvSpPr/>
      </dsp:nvSpPr>
      <dsp:spPr>
        <a:xfrm>
          <a:off x="9991284" y="1464799"/>
          <a:ext cx="1623168" cy="9739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Add fields with to form</a:t>
          </a:r>
          <a:endParaRPr lang="en-US" sz="1700" kern="1200" dirty="0"/>
        </a:p>
      </dsp:txBody>
      <dsp:txXfrm>
        <a:off x="9991284" y="1464799"/>
        <a:ext cx="1623168" cy="973901"/>
      </dsp:txXfrm>
    </dsp:sp>
    <dsp:sp modelId="{32328D6D-A105-42BD-9A95-317E96E2B5D6}">
      <dsp:nvSpPr>
        <dsp:cNvPr id="0" name=""/>
        <dsp:cNvSpPr/>
      </dsp:nvSpPr>
      <dsp:spPr>
        <a:xfrm>
          <a:off x="1630165" y="3253260"/>
          <a:ext cx="342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72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92196" y="3297113"/>
        <a:ext cx="18666" cy="3733"/>
      </dsp:txXfrm>
    </dsp:sp>
    <dsp:sp modelId="{97022A94-5BB8-4C56-9292-EA21BBA87E5A}">
      <dsp:nvSpPr>
        <dsp:cNvPr id="0" name=""/>
        <dsp:cNvSpPr/>
      </dsp:nvSpPr>
      <dsp:spPr>
        <a:xfrm>
          <a:off x="8796" y="2812029"/>
          <a:ext cx="1623168" cy="9739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Create Workflow</a:t>
          </a:r>
        </a:p>
      </dsp:txBody>
      <dsp:txXfrm>
        <a:off x="8796" y="2812029"/>
        <a:ext cx="1623168" cy="973901"/>
      </dsp:txXfrm>
    </dsp:sp>
    <dsp:sp modelId="{338D0E90-25B8-4138-8D55-53BC0E87576A}">
      <dsp:nvSpPr>
        <dsp:cNvPr id="0" name=""/>
        <dsp:cNvSpPr/>
      </dsp:nvSpPr>
      <dsp:spPr>
        <a:xfrm>
          <a:off x="3626663" y="3253260"/>
          <a:ext cx="342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72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88694" y="3297113"/>
        <a:ext cx="18666" cy="3733"/>
      </dsp:txXfrm>
    </dsp:sp>
    <dsp:sp modelId="{B42E9204-13AD-450A-AC63-EA89198499A5}">
      <dsp:nvSpPr>
        <dsp:cNvPr id="0" name=""/>
        <dsp:cNvSpPr/>
      </dsp:nvSpPr>
      <dsp:spPr>
        <a:xfrm>
          <a:off x="2005294" y="2812029"/>
          <a:ext cx="1623168" cy="9739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Activate form</a:t>
          </a:r>
        </a:p>
      </dsp:txBody>
      <dsp:txXfrm>
        <a:off x="2005294" y="2812029"/>
        <a:ext cx="1623168" cy="973901"/>
      </dsp:txXfrm>
    </dsp:sp>
    <dsp:sp modelId="{A1833ABD-C6A2-4914-8B6C-10AE60200EF3}">
      <dsp:nvSpPr>
        <dsp:cNvPr id="0" name=""/>
        <dsp:cNvSpPr/>
      </dsp:nvSpPr>
      <dsp:spPr>
        <a:xfrm>
          <a:off x="5623160" y="3253260"/>
          <a:ext cx="342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8464" y="45720"/>
              </a:lnTo>
              <a:lnTo>
                <a:pt x="188464" y="48086"/>
              </a:lnTo>
              <a:lnTo>
                <a:pt x="342728" y="4808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85191" y="3297113"/>
        <a:ext cx="18666" cy="3733"/>
      </dsp:txXfrm>
    </dsp:sp>
    <dsp:sp modelId="{599DE418-9906-4473-9332-382ECF449861}">
      <dsp:nvSpPr>
        <dsp:cNvPr id="0" name=""/>
        <dsp:cNvSpPr/>
      </dsp:nvSpPr>
      <dsp:spPr>
        <a:xfrm>
          <a:off x="4001791" y="2812029"/>
          <a:ext cx="1623168" cy="9739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Create Linkage</a:t>
          </a:r>
        </a:p>
      </dsp:txBody>
      <dsp:txXfrm>
        <a:off x="4001791" y="2812029"/>
        <a:ext cx="1623168" cy="973901"/>
      </dsp:txXfrm>
    </dsp:sp>
    <dsp:sp modelId="{F039C66A-4739-4EB1-935A-12890B2AFEC3}">
      <dsp:nvSpPr>
        <dsp:cNvPr id="0" name=""/>
        <dsp:cNvSpPr/>
      </dsp:nvSpPr>
      <dsp:spPr>
        <a:xfrm>
          <a:off x="7619658" y="3255626"/>
          <a:ext cx="342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72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781689" y="3299479"/>
        <a:ext cx="18666" cy="3733"/>
      </dsp:txXfrm>
    </dsp:sp>
    <dsp:sp modelId="{8ECA6FAA-857E-4152-8650-7569EA855CCA}">
      <dsp:nvSpPr>
        <dsp:cNvPr id="0" name=""/>
        <dsp:cNvSpPr/>
      </dsp:nvSpPr>
      <dsp:spPr>
        <a:xfrm>
          <a:off x="5998289" y="2814395"/>
          <a:ext cx="1623168" cy="973901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Supervisor Login</a:t>
          </a:r>
        </a:p>
      </dsp:txBody>
      <dsp:txXfrm>
        <a:off x="5998289" y="2814395"/>
        <a:ext cx="1623168" cy="973901"/>
      </dsp:txXfrm>
    </dsp:sp>
    <dsp:sp modelId="{03252764-8629-4972-B6F7-67F16FD13DA0}">
      <dsp:nvSpPr>
        <dsp:cNvPr id="0" name=""/>
        <dsp:cNvSpPr/>
      </dsp:nvSpPr>
      <dsp:spPr>
        <a:xfrm>
          <a:off x="9616155" y="3253260"/>
          <a:ext cx="342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8086"/>
              </a:moveTo>
              <a:lnTo>
                <a:pt x="188464" y="48086"/>
              </a:lnTo>
              <a:lnTo>
                <a:pt x="188464" y="45720"/>
              </a:lnTo>
              <a:lnTo>
                <a:pt x="34272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778186" y="3297113"/>
        <a:ext cx="18666" cy="3733"/>
      </dsp:txXfrm>
    </dsp:sp>
    <dsp:sp modelId="{17DE13B8-E8A5-41C2-92E2-BDC1630E8764}">
      <dsp:nvSpPr>
        <dsp:cNvPr id="0" name=""/>
        <dsp:cNvSpPr/>
      </dsp:nvSpPr>
      <dsp:spPr>
        <a:xfrm>
          <a:off x="7994786" y="2814395"/>
          <a:ext cx="1623168" cy="973901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Supervisor distribute task</a:t>
          </a:r>
          <a:endParaRPr lang="en-US" sz="1700" kern="1200" dirty="0"/>
        </a:p>
      </dsp:txBody>
      <dsp:txXfrm>
        <a:off x="7994786" y="2814395"/>
        <a:ext cx="1623168" cy="973901"/>
      </dsp:txXfrm>
    </dsp:sp>
    <dsp:sp modelId="{15492E9D-EF4B-40FD-B86E-E4EE7C90B935}">
      <dsp:nvSpPr>
        <dsp:cNvPr id="0" name=""/>
        <dsp:cNvSpPr/>
      </dsp:nvSpPr>
      <dsp:spPr>
        <a:xfrm>
          <a:off x="820381" y="3784130"/>
          <a:ext cx="9982487" cy="342728"/>
        </a:xfrm>
        <a:custGeom>
          <a:avLst/>
          <a:gdLst/>
          <a:ahLst/>
          <a:cxnLst/>
          <a:rect l="0" t="0" r="0" b="0"/>
          <a:pathLst>
            <a:path>
              <a:moveTo>
                <a:pt x="9982487" y="0"/>
              </a:moveTo>
              <a:lnTo>
                <a:pt x="9982487" y="188464"/>
              </a:lnTo>
              <a:lnTo>
                <a:pt x="0" y="188464"/>
              </a:lnTo>
              <a:lnTo>
                <a:pt x="0" y="34272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61888" y="3953628"/>
        <a:ext cx="499473" cy="3733"/>
      </dsp:txXfrm>
    </dsp:sp>
    <dsp:sp modelId="{DEC99544-5D64-4986-9212-F2904FD55170}">
      <dsp:nvSpPr>
        <dsp:cNvPr id="0" name=""/>
        <dsp:cNvSpPr/>
      </dsp:nvSpPr>
      <dsp:spPr>
        <a:xfrm>
          <a:off x="9991284" y="2812029"/>
          <a:ext cx="1623168" cy="973901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Inspector login</a:t>
          </a:r>
          <a:endParaRPr lang="en-US" sz="1700" kern="1200" dirty="0"/>
        </a:p>
      </dsp:txBody>
      <dsp:txXfrm>
        <a:off x="9991284" y="2812029"/>
        <a:ext cx="1623168" cy="973901"/>
      </dsp:txXfrm>
    </dsp:sp>
    <dsp:sp modelId="{3E328C4C-036F-4074-9558-20BC1F0360FC}">
      <dsp:nvSpPr>
        <dsp:cNvPr id="0" name=""/>
        <dsp:cNvSpPr/>
      </dsp:nvSpPr>
      <dsp:spPr>
        <a:xfrm>
          <a:off x="1630165" y="4600490"/>
          <a:ext cx="342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272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92196" y="4644343"/>
        <a:ext cx="18666" cy="3733"/>
      </dsp:txXfrm>
    </dsp:sp>
    <dsp:sp modelId="{5816F508-5F5E-4FFC-9AEA-CC6FCCE110D7}">
      <dsp:nvSpPr>
        <dsp:cNvPr id="0" name=""/>
        <dsp:cNvSpPr/>
      </dsp:nvSpPr>
      <dsp:spPr>
        <a:xfrm>
          <a:off x="8796" y="4159259"/>
          <a:ext cx="1623168" cy="973901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Inspector fill data </a:t>
          </a:r>
          <a:endParaRPr lang="en-US" sz="1700" kern="1200" dirty="0"/>
        </a:p>
      </dsp:txBody>
      <dsp:txXfrm>
        <a:off x="8796" y="4159259"/>
        <a:ext cx="1623168" cy="973901"/>
      </dsp:txXfrm>
    </dsp:sp>
    <dsp:sp modelId="{E2C180BF-8A7B-485D-8247-1E197CF4B49E}">
      <dsp:nvSpPr>
        <dsp:cNvPr id="0" name=""/>
        <dsp:cNvSpPr/>
      </dsp:nvSpPr>
      <dsp:spPr>
        <a:xfrm>
          <a:off x="3626663" y="4600490"/>
          <a:ext cx="342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8464" y="45720"/>
              </a:lnTo>
              <a:lnTo>
                <a:pt x="188464" y="48086"/>
              </a:lnTo>
              <a:lnTo>
                <a:pt x="342728" y="4808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88694" y="4644343"/>
        <a:ext cx="18666" cy="3733"/>
      </dsp:txXfrm>
    </dsp:sp>
    <dsp:sp modelId="{236CA4A9-5EEB-4027-8F39-19B503672EDE}">
      <dsp:nvSpPr>
        <dsp:cNvPr id="0" name=""/>
        <dsp:cNvSpPr/>
      </dsp:nvSpPr>
      <dsp:spPr>
        <a:xfrm>
          <a:off x="2005294" y="4159259"/>
          <a:ext cx="1623168" cy="973901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Inspector upload task</a:t>
          </a:r>
          <a:endParaRPr lang="en-US" sz="1700" kern="1200" dirty="0"/>
        </a:p>
      </dsp:txBody>
      <dsp:txXfrm>
        <a:off x="2005294" y="4159259"/>
        <a:ext cx="1623168" cy="973901"/>
      </dsp:txXfrm>
    </dsp:sp>
    <dsp:sp modelId="{BBA06804-4EB7-492D-9732-350B301B67A9}">
      <dsp:nvSpPr>
        <dsp:cNvPr id="0" name=""/>
        <dsp:cNvSpPr/>
      </dsp:nvSpPr>
      <dsp:spPr>
        <a:xfrm>
          <a:off x="4001791" y="4161626"/>
          <a:ext cx="1623168" cy="973901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Supervisor take </a:t>
          </a:r>
          <a:r>
            <a:rPr lang="en-US" sz="1700" b="0" i="0" kern="1200" dirty="0"/>
            <a:t>action on task</a:t>
          </a:r>
          <a:endParaRPr lang="en-US" sz="1700" kern="1200" dirty="0"/>
        </a:p>
      </dsp:txBody>
      <dsp:txXfrm>
        <a:off x="4001791" y="4161626"/>
        <a:ext cx="1623168" cy="973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F2855-98F8-41F0-A66B-F6CC67EF2D51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27D35-95BD-4C2D-BC09-0DF28D5C3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39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27D35-95BD-4C2D-BC09-0DF28D5C37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74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10B5-E010-4F66-AB2F-7E917B989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2A9AE-D736-4293-B6C6-2DB513296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864B-ACBA-4881-B50C-27A4DC3E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3BBD-EABF-4C6A-9F97-995A92EE01F6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E091C-DFDC-4E9D-9B2E-1DA85342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C0D4E-BA96-401C-A25F-3F4CC62D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456AD-C3AE-47ED-92B6-91438E47F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26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9688-E8AC-4F95-8E77-80091315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A22E9-C118-436C-B141-0AA55D4DE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D8A50-F1DD-4B4C-B157-DFC6FC6FF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3BBD-EABF-4C6A-9F97-995A92EE01F6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8046A-E0C2-4C34-BCC5-31D80B37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F9451-4BC5-4AED-A1B0-C814B430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456AD-C3AE-47ED-92B6-91438E47F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5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050E98-DBEF-4F38-A0CD-0C31169B0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4DFF7-42A5-4574-B9CF-0D34167AF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1C675-63B7-4501-98AE-8D64CAB8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3BBD-EABF-4C6A-9F97-995A92EE01F6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74C2-09E2-4080-A73A-A3C66861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1C77A-3786-4695-82B9-3326A322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456AD-C3AE-47ED-92B6-91438E47F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9DED-F3AF-40BC-B524-2B5B7A54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EE4C0-E67B-41F4-BA46-499E35317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52B76-89D0-4E89-B331-6250B06C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3BBD-EABF-4C6A-9F97-995A92EE01F6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20817-EFF6-42F4-9CFD-5865BD83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1A2B5-3426-42A3-8DE7-862B236A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456AD-C3AE-47ED-92B6-91438E47F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9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58BB-6FD4-4294-8DE1-2171BBB70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96089-8B97-4D9D-9F19-C5C53F31A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C797E-105B-49E5-9B97-32FB52B9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3BBD-EABF-4C6A-9F97-995A92EE01F6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67EC0-255F-43F6-9D5C-C17AE3CA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CDEDC-9E2B-4CA7-8192-FDDFD77D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456AD-C3AE-47ED-92B6-91438E47F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2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DCD57-B0C0-4D3A-AB6D-03DDF345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46DE8-356C-49C1-BC37-FF1135B17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74818-EA44-4527-94C9-1ED3B93AA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EEFDB-EF23-456E-B302-64272C9B7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3BBD-EABF-4C6A-9F97-995A92EE01F6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3542D-BD32-4B11-AA35-AF33F3D5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5DC4B-73AD-4A98-8470-F95B5E8F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456AD-C3AE-47ED-92B6-91438E47F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13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BD26-F4A1-443D-844B-EABE5470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3B976-603B-4650-B4DA-97E93776E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8EF79-C8BB-4A4B-98D8-E180CB19F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62E33-236B-41B3-BA16-72B02FAD0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64AC2-2F7B-489C-A294-0C25C637C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386CF-180E-4101-9A3C-9D0417200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3BBD-EABF-4C6A-9F97-995A92EE01F6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7465D1-A19A-4115-A00D-5CD7299D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4D7B9-0997-4B62-8993-3FF9AE01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456AD-C3AE-47ED-92B6-91438E47F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0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9C3A-2E22-4E33-A24C-D6C6EB52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B608F-0AFC-4216-9662-68DC41E7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3BBD-EABF-4C6A-9F97-995A92EE01F6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10F4A-2A22-4E13-B82A-C4F2FEB0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64852-5FC8-4119-B2AD-8C00066E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456AD-C3AE-47ED-92B6-91438E47F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3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481307-6784-4FD1-9EBB-85707BB13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3BBD-EABF-4C6A-9F97-995A92EE01F6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0D9B0-F01C-4705-8557-425B18072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BC818-75F7-454A-B398-DC6D6D89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456AD-C3AE-47ED-92B6-91438E47F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21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489D-C399-4813-88E7-E6F0A734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FD3B-9DBA-404B-A146-B55EE82DC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9E42E-D5FF-4868-BA22-FB618CEA6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CE0FC-0325-4101-BC49-05D4B18CA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3BBD-EABF-4C6A-9F97-995A92EE01F6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7F06F-F278-43E9-A1F5-FEA45A701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D02D0-E7A5-4EEF-83A9-AC294BD1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456AD-C3AE-47ED-92B6-91438E47F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1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9DA4-1F1B-41BC-8D56-B332E7015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366E89-D4F7-458A-ABD4-9B2E7F198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1B184-7D89-4DF5-B56A-64EC00922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7D38C-CDE2-4008-A895-D6CD7DFB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3BBD-EABF-4C6A-9F97-995A92EE01F6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B60D5-2AC0-4FD0-8C2C-AB41A988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7A662-9E9A-4A5F-8EDB-5CE39998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456AD-C3AE-47ED-92B6-91438E47F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0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192C8-FA1D-428E-8CD1-2D597A49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AE5C9-7F2A-4129-97F5-E40B9C06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7BC1A-758E-479B-B131-1DE34CB9F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E3BBD-EABF-4C6A-9F97-995A92EE01F6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9FED7-3927-40FA-BE3B-B74E5D067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D24F6-0680-4F27-A749-B9BE72F8F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456AD-C3AE-47ED-92B6-91438E47F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1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CC64-04B3-4743-8A6A-1BEA106CD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Introduction to</a:t>
            </a:r>
            <a:br>
              <a:rPr lang="en-US" dirty="0"/>
            </a:br>
            <a:r>
              <a:rPr lang="en-US" dirty="0"/>
              <a:t>Test Automation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AE07B-F2E8-42C0-8E74-570F9EA94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Mohamed Abdelwahab</a:t>
            </a:r>
          </a:p>
        </p:txBody>
      </p:sp>
    </p:spTree>
    <p:extLst>
      <p:ext uri="{BB962C8B-B14F-4D97-AF65-F5344CB8AC3E}">
        <p14:creationId xmlns:p14="http://schemas.microsoft.com/office/powerpoint/2010/main" val="2894779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A25B-2098-4DA4-A389-DDCF3288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for the most important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516AB-60D8-45AC-8DB9-1F05B6C8E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Example Bravo most important modules</a:t>
            </a:r>
          </a:p>
          <a:p>
            <a:r>
              <a:rPr lang="en-US" dirty="0"/>
              <a:t>Task distribution</a:t>
            </a:r>
          </a:p>
          <a:p>
            <a:r>
              <a:rPr lang="en-US" dirty="0"/>
              <a:t>Incident Tasks</a:t>
            </a:r>
          </a:p>
          <a:p>
            <a:r>
              <a:rPr lang="en-US" dirty="0"/>
              <a:t>Visit Tracking (my Tasks)</a:t>
            </a:r>
          </a:p>
          <a:p>
            <a:r>
              <a:rPr lang="en-US" dirty="0"/>
              <a:t>Mobile Task Management</a:t>
            </a:r>
          </a:p>
          <a:p>
            <a:r>
              <a:rPr lang="en-US" dirty="0"/>
              <a:t>Workflow Builder</a:t>
            </a:r>
          </a:p>
          <a:p>
            <a:r>
              <a:rPr lang="en-US" dirty="0"/>
              <a:t>Form Builder</a:t>
            </a:r>
          </a:p>
        </p:txBody>
      </p:sp>
    </p:spTree>
    <p:extLst>
      <p:ext uri="{BB962C8B-B14F-4D97-AF65-F5344CB8AC3E}">
        <p14:creationId xmlns:p14="http://schemas.microsoft.com/office/powerpoint/2010/main" val="3676122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B71B-6BBA-4127-8BD7-409774DC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Solution </a:t>
            </a:r>
            <a:r>
              <a:rPr lang="fr-FR" dirty="0"/>
              <a:t>«</a:t>
            </a:r>
            <a:r>
              <a:rPr lang="en-US" dirty="0"/>
              <a:t>Development</a:t>
            </a:r>
            <a:r>
              <a:rPr lang="fr-FR" dirty="0"/>
              <a:t>»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4442D-CE1C-491D-93BB-BCCE251601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337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0B46-40CD-4C83-969B-8BE3E4C8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Automation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3D6B5-BDDE-45B5-8374-DF3879E3B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Keyword driven development</a:t>
            </a:r>
          </a:p>
          <a:p>
            <a:r>
              <a:rPr lang="en-US" dirty="0"/>
              <a:t>Development architecture</a:t>
            </a:r>
          </a:p>
          <a:p>
            <a:r>
              <a:rPr lang="en-US" dirty="0"/>
              <a:t>Development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767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AEFB-12EE-4FA7-B70A-29328C18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5838"/>
            <a:ext cx="10515600" cy="792466"/>
          </a:xfrm>
        </p:spPr>
        <p:txBody>
          <a:bodyPr>
            <a:normAutofit fontScale="90000"/>
          </a:bodyPr>
          <a:lstStyle/>
          <a:p>
            <a:r>
              <a:rPr lang="en-US" dirty="0"/>
              <a:t>Keyword Driven Approach</a:t>
            </a:r>
            <a:br>
              <a:rPr lang="en-US" dirty="0"/>
            </a:br>
            <a:r>
              <a:rPr lang="en-US" dirty="0"/>
              <a:t>General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6EB2A-F55C-4D16-972C-CD8243FAE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82" y="1322962"/>
            <a:ext cx="77438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89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A4E748-195E-4A65-8895-586D2E6E1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084" y="1442800"/>
            <a:ext cx="7724775" cy="4962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F085D4-3D43-4012-9B0D-2918DCAB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640"/>
          </a:xfrm>
        </p:spPr>
        <p:txBody>
          <a:bodyPr>
            <a:normAutofit fontScale="90000"/>
          </a:bodyPr>
          <a:lstStyle/>
          <a:p>
            <a:r>
              <a:rPr lang="en-US" dirty="0"/>
              <a:t>Keyword Driven Approach</a:t>
            </a:r>
            <a:br>
              <a:rPr lang="en-US" dirty="0"/>
            </a:br>
            <a:r>
              <a:rPr lang="en-US" dirty="0"/>
              <a:t>Current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462217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1158B5-B437-42CD-B837-9EC0EB1D8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494" y="1597025"/>
            <a:ext cx="7810500" cy="4895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0E0F03-8ADB-485C-823A-C748F0B6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067"/>
          </a:xfrm>
        </p:spPr>
        <p:txBody>
          <a:bodyPr>
            <a:normAutofit fontScale="90000"/>
          </a:bodyPr>
          <a:lstStyle/>
          <a:p>
            <a:r>
              <a:rPr lang="en-US" dirty="0"/>
              <a:t>Keyword Driven Approach</a:t>
            </a:r>
            <a:br>
              <a:rPr lang="en-US" dirty="0"/>
            </a:br>
            <a:r>
              <a:rPr lang="en-US" dirty="0"/>
              <a:t>Future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655092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25F3-2B7B-4D45-AD7B-A51856BA0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11038788" cy="1325563"/>
          </a:xfrm>
        </p:spPr>
        <p:txBody>
          <a:bodyPr/>
          <a:lstStyle/>
          <a:p>
            <a:r>
              <a:rPr lang="en-US" dirty="0"/>
              <a:t>Development architecture </a:t>
            </a:r>
            <a:br>
              <a:rPr lang="en-US" dirty="0"/>
            </a:br>
            <a:r>
              <a:rPr lang="en-US" dirty="0"/>
              <a:t>Current implementation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BF65AE4B-01D8-4189-86CC-AF1871DB7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580" y="1690688"/>
            <a:ext cx="5323440" cy="50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57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0B6A-678D-447E-A428-017123E1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A719B-8D28-4A40-8F19-2EDE975D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886"/>
            <a:ext cx="10515600" cy="525072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IDE/Coding</a:t>
            </a:r>
          </a:p>
          <a:p>
            <a:pPr lvl="1"/>
            <a:r>
              <a:rPr lang="en-US" dirty="0"/>
              <a:t>Visual studio</a:t>
            </a:r>
          </a:p>
          <a:p>
            <a:pPr lvl="1"/>
            <a:r>
              <a:rPr lang="en-US" dirty="0"/>
              <a:t>IntelliJ IDEA</a:t>
            </a:r>
          </a:p>
          <a:p>
            <a:pPr lvl="1"/>
            <a:r>
              <a:rPr lang="en-US" dirty="0"/>
              <a:t>C#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JavaScript</a:t>
            </a:r>
          </a:p>
          <a:p>
            <a:r>
              <a:rPr lang="en-US" dirty="0"/>
              <a:t>Framework</a:t>
            </a:r>
          </a:p>
          <a:p>
            <a:pPr lvl="1"/>
            <a:r>
              <a:rPr lang="en-US" dirty="0" err="1"/>
              <a:t>Nunit</a:t>
            </a:r>
            <a:endParaRPr lang="en-US" dirty="0"/>
          </a:p>
          <a:p>
            <a:pPr lvl="1"/>
            <a:r>
              <a:rPr lang="en-US" dirty="0"/>
              <a:t>TestNG</a:t>
            </a:r>
          </a:p>
          <a:p>
            <a:pPr lvl="1"/>
            <a:r>
              <a:rPr lang="en-US" dirty="0"/>
              <a:t>Selenium</a:t>
            </a:r>
          </a:p>
          <a:p>
            <a:pPr lvl="1"/>
            <a:r>
              <a:rPr lang="en-US" dirty="0"/>
              <a:t>Appium</a:t>
            </a:r>
          </a:p>
          <a:p>
            <a:r>
              <a:rPr lang="en-US" dirty="0"/>
              <a:t>Mobile/Emulators</a:t>
            </a:r>
          </a:p>
          <a:p>
            <a:pPr lvl="1"/>
            <a:r>
              <a:rPr lang="en-US" dirty="0"/>
              <a:t>Android studio</a:t>
            </a:r>
          </a:p>
          <a:p>
            <a:pPr lvl="1"/>
            <a:r>
              <a:rPr lang="en-US" dirty="0"/>
              <a:t>Android SDK Manager</a:t>
            </a:r>
          </a:p>
          <a:p>
            <a:pPr lvl="1"/>
            <a:r>
              <a:rPr lang="en-US" dirty="0"/>
              <a:t>AVD Manager</a:t>
            </a:r>
          </a:p>
          <a:p>
            <a:r>
              <a:rPr lang="en-US" dirty="0"/>
              <a:t>Utilities</a:t>
            </a:r>
          </a:p>
          <a:p>
            <a:pPr lvl="1"/>
            <a:r>
              <a:rPr lang="en-US" dirty="0"/>
              <a:t>Excel</a:t>
            </a:r>
          </a:p>
          <a:p>
            <a:pPr lvl="1"/>
            <a:r>
              <a:rPr lang="en-US" dirty="0"/>
              <a:t>Extent Reports</a:t>
            </a:r>
          </a:p>
          <a:p>
            <a:pPr lvl="1"/>
            <a:r>
              <a:rPr lang="en-US" dirty="0" err="1"/>
              <a:t>Katalon</a:t>
            </a:r>
            <a:endParaRPr lang="en-US" dirty="0"/>
          </a:p>
          <a:p>
            <a:r>
              <a:rPr lang="en-US" dirty="0"/>
              <a:t>Version control</a:t>
            </a:r>
          </a:p>
          <a:p>
            <a:pPr lvl="1"/>
            <a:r>
              <a:rPr lang="en-US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1360724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C873-13ED-4BFA-95FE-9FF8405C5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Framework </a:t>
            </a:r>
            <a:br>
              <a:rPr lang="en-US" dirty="0"/>
            </a:br>
            <a:r>
              <a:rPr lang="fr-FR" dirty="0"/>
              <a:t>«Engine Usage»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581FD-6F1C-4879-B50C-AC71D0901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29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0B09E-7ED4-428D-B063-B46CEE47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Automation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BBF78-E084-4815-99C2-97A7A889B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 [Test suite – Test cases – Test data - Locators]</a:t>
            </a:r>
          </a:p>
          <a:p>
            <a:r>
              <a:rPr lang="en-US" dirty="0"/>
              <a:t>Execution</a:t>
            </a:r>
          </a:p>
          <a:p>
            <a:r>
              <a:rPr lang="en-US" dirty="0"/>
              <a:t>Monitoring</a:t>
            </a:r>
          </a:p>
          <a:p>
            <a:r>
              <a:rPr lang="en-US" dirty="0"/>
              <a:t>Reports</a:t>
            </a:r>
          </a:p>
          <a:p>
            <a:r>
              <a:rPr lang="en-US" dirty="0"/>
              <a:t>Logs</a:t>
            </a:r>
          </a:p>
        </p:txBody>
      </p:sp>
    </p:spTree>
    <p:extLst>
      <p:ext uri="{BB962C8B-B14F-4D97-AF65-F5344CB8AC3E}">
        <p14:creationId xmlns:p14="http://schemas.microsoft.com/office/powerpoint/2010/main" val="210808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60C7-8851-4984-9A03-085C1D54C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7E192-9AD4-4959-8651-A6014C50F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vs Automation</a:t>
            </a:r>
          </a:p>
          <a:p>
            <a:r>
              <a:rPr lang="en-US" dirty="0"/>
              <a:t>Automation Scope</a:t>
            </a:r>
          </a:p>
          <a:p>
            <a:r>
              <a:rPr lang="en-US" dirty="0"/>
              <a:t>Automation Solution </a:t>
            </a:r>
            <a:r>
              <a:rPr lang="fr-FR" dirty="0"/>
              <a:t>«</a:t>
            </a:r>
            <a:r>
              <a:rPr lang="en-US" dirty="0"/>
              <a:t>Development</a:t>
            </a:r>
            <a:r>
              <a:rPr lang="fr-FR" dirty="0"/>
              <a:t>»</a:t>
            </a:r>
            <a:endParaRPr lang="en-US" dirty="0"/>
          </a:p>
          <a:p>
            <a:r>
              <a:rPr lang="en-US" dirty="0"/>
              <a:t>Automation Framework </a:t>
            </a:r>
            <a:r>
              <a:rPr lang="fr-FR" dirty="0"/>
              <a:t>«Engine Usage»</a:t>
            </a:r>
          </a:p>
          <a:p>
            <a:r>
              <a:rPr lang="en-US" dirty="0"/>
              <a:t>Continuous</a:t>
            </a:r>
            <a:r>
              <a:rPr lang="fr-FR" dirty="0"/>
              <a:t> </a:t>
            </a:r>
            <a:r>
              <a:rPr lang="en-US" dirty="0"/>
              <a:t>Integration</a:t>
            </a:r>
          </a:p>
          <a:p>
            <a:r>
              <a:rPr lang="en-US" dirty="0"/>
              <a:t>Continuous</a:t>
            </a:r>
            <a:r>
              <a:rPr lang="fr-FR" dirty="0"/>
              <a:t> </a:t>
            </a:r>
            <a:r>
              <a:rPr lang="en-US" dirty="0"/>
              <a:t>Improvements</a:t>
            </a:r>
          </a:p>
        </p:txBody>
      </p:sp>
    </p:spTree>
    <p:extLst>
      <p:ext uri="{BB962C8B-B14F-4D97-AF65-F5344CB8AC3E}">
        <p14:creationId xmlns:p14="http://schemas.microsoft.com/office/powerpoint/2010/main" val="2778706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1E1B-D160-44CD-9842-32CD753B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4054"/>
          </a:xfrm>
        </p:spPr>
        <p:txBody>
          <a:bodyPr/>
          <a:lstStyle/>
          <a:p>
            <a:r>
              <a:rPr lang="en-US" dirty="0"/>
              <a:t>Test Suite Creation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600F26-8910-49AA-B034-AB7775DFA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93" y="1426572"/>
            <a:ext cx="11164267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78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7D05-8D95-458A-8498-0ECA2524C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/>
          <a:lstStyle/>
          <a:p>
            <a:r>
              <a:rPr lang="en-US" dirty="0"/>
              <a:t>Test Case/Test Data Creation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C07AEECA-93B6-4496-9070-D763D6EF5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7878"/>
            <a:ext cx="10216656" cy="573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89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10F1-52DD-4EE3-95B2-54B85DAE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Locators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3C685F1-477B-41DC-98A3-524624D17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265" y="1825625"/>
            <a:ext cx="8155470" cy="4351338"/>
          </a:xfrm>
        </p:spPr>
      </p:pic>
    </p:spTree>
    <p:extLst>
      <p:ext uri="{BB962C8B-B14F-4D97-AF65-F5344CB8AC3E}">
        <p14:creationId xmlns:p14="http://schemas.microsoft.com/office/powerpoint/2010/main" val="3119290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4B53-6E82-4121-A83C-10B47093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Execution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E3568F-DB96-4018-986C-973254B62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20518"/>
            <a:ext cx="10416465" cy="563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36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75A4-AEA8-4A41-A627-97F2CBA3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9C82A6-45D2-4C6C-A18B-85BC9604A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5688"/>
            <a:ext cx="12192000" cy="537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19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CE12-AFF2-497D-9239-0BC622F9B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8896"/>
          </a:xfrm>
        </p:spPr>
        <p:txBody>
          <a:bodyPr/>
          <a:lstStyle/>
          <a:p>
            <a:r>
              <a:rPr lang="en-US" dirty="0"/>
              <a:t>Monitoring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66BD1-7599-4668-942B-94AFE4A15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2046"/>
            <a:ext cx="12192000" cy="520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59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8EB3-09F8-4EF1-9C53-3D1863162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dirty="0"/>
              <a:t>Logs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2BDC1B-387C-403F-A38E-668436600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01" y="1204048"/>
            <a:ext cx="10436053" cy="568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82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AC71-7C34-438D-B497-CAD83BFF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A8B2D-1E7F-4433-A7FD-C79E689FB0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66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F3AC-B970-4829-8ED3-B2BA3B72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083AB-D450-408A-B052-AEFC2A22B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Build and link to repository and branch</a:t>
            </a:r>
          </a:p>
          <a:p>
            <a:r>
              <a:rPr lang="en-US" dirty="0"/>
              <a:t>Add E2E visual studio test task</a:t>
            </a:r>
            <a:endParaRPr lang="ar-EG" dirty="0"/>
          </a:p>
          <a:p>
            <a:r>
              <a:rPr lang="en-US" dirty="0"/>
              <a:t>Queue new build</a:t>
            </a:r>
          </a:p>
        </p:txBody>
      </p:sp>
    </p:spTree>
    <p:extLst>
      <p:ext uri="{BB962C8B-B14F-4D97-AF65-F5344CB8AC3E}">
        <p14:creationId xmlns:p14="http://schemas.microsoft.com/office/powerpoint/2010/main" val="3372604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5871-63CB-4FC5-8090-F3FBD39B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796"/>
            <a:ext cx="10515600" cy="1325563"/>
          </a:xfrm>
        </p:spPr>
        <p:txBody>
          <a:bodyPr/>
          <a:lstStyle/>
          <a:p>
            <a:r>
              <a:rPr lang="en-US" dirty="0"/>
              <a:t>Continuous Integration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12CD8E-BE11-4AB1-A665-5E04B005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03" y="1923948"/>
            <a:ext cx="9686594" cy="435133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606BD0-D226-45D7-A834-496F478DE9AC}"/>
              </a:ext>
            </a:extLst>
          </p:cNvPr>
          <p:cNvSpPr txBox="1">
            <a:spLocks/>
          </p:cNvSpPr>
          <p:nvPr/>
        </p:nvSpPr>
        <p:spPr>
          <a:xfrm>
            <a:off x="838200" y="14225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Create new Build and link to repository and branch</a:t>
            </a:r>
          </a:p>
        </p:txBody>
      </p:sp>
    </p:spTree>
    <p:extLst>
      <p:ext uri="{BB962C8B-B14F-4D97-AF65-F5344CB8AC3E}">
        <p14:creationId xmlns:p14="http://schemas.microsoft.com/office/powerpoint/2010/main" val="48196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51431-6839-44EA-89DF-0DD73BED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vs Automation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0DF35-9D23-418B-AA51-748E85F21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06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831D-F98E-44C2-9224-5F06C479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0864BA-1591-48C6-9D7E-816631263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511" y="2061599"/>
            <a:ext cx="9724978" cy="435133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9B9E55-0D0C-4637-9834-10B4ACED4F39}"/>
              </a:ext>
            </a:extLst>
          </p:cNvPr>
          <p:cNvSpPr txBox="1">
            <a:spLocks/>
          </p:cNvSpPr>
          <p:nvPr/>
        </p:nvSpPr>
        <p:spPr>
          <a:xfrm>
            <a:off x="838200" y="136350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Add E2E visual studio test task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081289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332E-6272-452E-9CE4-458BCBFE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8C4123-5B43-40CA-86A7-65644E3B5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720" y="1923947"/>
            <a:ext cx="9470559" cy="435133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1CF945-5C8C-4DED-AABB-79459BA04A98}"/>
              </a:ext>
            </a:extLst>
          </p:cNvPr>
          <p:cNvSpPr txBox="1">
            <a:spLocks/>
          </p:cNvSpPr>
          <p:nvPr/>
        </p:nvSpPr>
        <p:spPr>
          <a:xfrm>
            <a:off x="838200" y="134384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Queue new build</a:t>
            </a:r>
          </a:p>
        </p:txBody>
      </p:sp>
    </p:spTree>
    <p:extLst>
      <p:ext uri="{BB962C8B-B14F-4D97-AF65-F5344CB8AC3E}">
        <p14:creationId xmlns:p14="http://schemas.microsoft.com/office/powerpoint/2010/main" val="1793928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AC71-7C34-438D-B497-CAD83BFF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Improvement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A8B2D-1E7F-4433-A7FD-C79E689FB0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14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DC37C-DEA8-43EF-9362-62C4854B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3383"/>
            <a:ext cx="2573594" cy="1366683"/>
          </a:xfrm>
        </p:spPr>
        <p:txBody>
          <a:bodyPr>
            <a:normAutofit/>
          </a:bodyPr>
          <a:lstStyle/>
          <a:p>
            <a:r>
              <a:rPr lang="en-US" dirty="0"/>
              <a:t>State of main tasks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F1AD63A-26D8-4D29-9847-970ACCC8AD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269239"/>
              </p:ext>
            </p:extLst>
          </p:nvPr>
        </p:nvGraphicFramePr>
        <p:xfrm>
          <a:off x="2617839" y="29497"/>
          <a:ext cx="8839200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742">
                  <a:extLst>
                    <a:ext uri="{9D8B030D-6E8A-4147-A177-3AD203B41FA5}">
                      <a16:colId xmlns:a16="http://schemas.microsoft.com/office/drawing/2014/main" val="2824146876"/>
                    </a:ext>
                  </a:extLst>
                </a:gridCol>
                <a:gridCol w="2172929">
                  <a:extLst>
                    <a:ext uri="{9D8B030D-6E8A-4147-A177-3AD203B41FA5}">
                      <a16:colId xmlns:a16="http://schemas.microsoft.com/office/drawing/2014/main" val="1292256621"/>
                    </a:ext>
                  </a:extLst>
                </a:gridCol>
                <a:gridCol w="1258529">
                  <a:extLst>
                    <a:ext uri="{9D8B030D-6E8A-4147-A177-3AD203B41FA5}">
                      <a16:colId xmlns:a16="http://schemas.microsoft.com/office/drawing/2014/main" val="2408745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1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Keyword driven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Framework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6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 and Execution by Excel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Framework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678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End to End test [Bravo]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67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set of most important tests [Bravo]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To 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60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Modules Tests [Bravo]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To 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23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Continuous Integration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Continuous Integration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038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Dynamic test data using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Framework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To 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58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Using Separate server for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Continuous Integration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61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Run test framework in All OS platforms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Framework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To 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93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 POC to test iOS IPA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Framework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To 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904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Resistant to UI changes [Fetch Elements Locators]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Framework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09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Support Behavior Driven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Framework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45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Using Container [Docker]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Continuous Integration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Support Sending Mails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Continuous Integration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To 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50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Creation and Execution By 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Framework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To 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20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 scheduler for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Framework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To 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21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 Metrics for test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Framework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To 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159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7793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0493-8297-4E72-AAB1-B1353198A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D6669-6831-446D-8DCE-5D288D3AE0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4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0F598-7264-488E-BCD1-9D132B1F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9B2D6-3109-45C7-BCB4-9A86310A8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time Test Execution </a:t>
            </a:r>
          </a:p>
          <a:p>
            <a:r>
              <a:rPr lang="en-US" dirty="0"/>
              <a:t>More time required for test cycles</a:t>
            </a:r>
          </a:p>
          <a:p>
            <a:r>
              <a:rPr lang="en-US" dirty="0"/>
              <a:t>Short Regression coverage </a:t>
            </a:r>
          </a:p>
          <a:p>
            <a:r>
              <a:rPr lang="en-US" dirty="0"/>
              <a:t>Late feedback</a:t>
            </a:r>
          </a:p>
          <a:p>
            <a:r>
              <a:rPr lang="en-US" dirty="0"/>
              <a:t>Testers Not focus to new feature.</a:t>
            </a:r>
          </a:p>
        </p:txBody>
      </p:sp>
    </p:spTree>
    <p:extLst>
      <p:ext uri="{BB962C8B-B14F-4D97-AF65-F5344CB8AC3E}">
        <p14:creationId xmlns:p14="http://schemas.microsoft.com/office/powerpoint/2010/main" val="275975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5257-E7BD-4EE5-8C69-6F012757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4A0B-5041-4AEE-9DBE-59DCD237B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Shortening the test execution period</a:t>
            </a:r>
          </a:p>
          <a:p>
            <a:r>
              <a:rPr lang="en-US" dirty="0"/>
              <a:t>Increasing the test frequency/reducing the time required for test cycles</a:t>
            </a:r>
          </a:p>
          <a:p>
            <a:r>
              <a:rPr lang="en-US" dirty="0"/>
              <a:t>Providing wider Regression coverage</a:t>
            </a:r>
          </a:p>
          <a:p>
            <a:r>
              <a:rPr lang="en-US" dirty="0"/>
              <a:t>Quick feedback regarding software quality</a:t>
            </a:r>
            <a:endParaRPr lang="en-US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Testers can focus on new features</a:t>
            </a:r>
          </a:p>
          <a:p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Automate test data creation</a:t>
            </a:r>
          </a:p>
        </p:txBody>
      </p:sp>
    </p:spTree>
    <p:extLst>
      <p:ext uri="{BB962C8B-B14F-4D97-AF65-F5344CB8AC3E}">
        <p14:creationId xmlns:p14="http://schemas.microsoft.com/office/powerpoint/2010/main" val="2459967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F899D-A240-45BC-A4D7-6A0D6EFF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9FA7-B198-42FE-A3BC-E76EFB1257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5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04A1-7E14-4DAC-B6FD-603ED538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CE60C-28A9-43B0-8842-BD2F50890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End to End Scenarios [Smoke]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 set of most important tests [Regression]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Test for the most </a:t>
            </a:r>
            <a:r>
              <a:rPr lang="en-US"/>
              <a:t>important Modules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18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A6A3-7DB4-4C9B-84EC-76BCD8E75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99"/>
          </a:xfrm>
        </p:spPr>
        <p:txBody>
          <a:bodyPr/>
          <a:lstStyle/>
          <a:p>
            <a:r>
              <a:rPr lang="en-US" dirty="0"/>
              <a:t>Example: Bravo End To End Scenarios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D4C1D6A-9DF2-4883-A6E0-6FC3C60B34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667969"/>
              </p:ext>
            </p:extLst>
          </p:nvPr>
        </p:nvGraphicFramePr>
        <p:xfrm>
          <a:off x="284375" y="1404594"/>
          <a:ext cx="11623250" cy="5250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7819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A738-AB21-4813-8168-83A853BD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242B-77A9-4B30-AAB5-82090FF20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Functionalities highly visible to users</a:t>
            </a:r>
          </a:p>
          <a:p>
            <a:r>
              <a:rPr lang="en-US" dirty="0"/>
              <a:t>Cases which verify core features of the product</a:t>
            </a:r>
          </a:p>
          <a:p>
            <a:r>
              <a:rPr lang="en-US" dirty="0"/>
              <a:t>Cases with frequent defects</a:t>
            </a:r>
          </a:p>
          <a:p>
            <a:r>
              <a:rPr lang="en-US" dirty="0"/>
              <a:t>Integration Test cases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14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4613</TotalTime>
  <Words>566</Words>
  <Application>Microsoft Office PowerPoint</Application>
  <PresentationFormat>Widescreen</PresentationFormat>
  <Paragraphs>177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An Introduction to Test Automation Framework</vt:lpstr>
      <vt:lpstr>Overview </vt:lpstr>
      <vt:lpstr>Manual vs Automation</vt:lpstr>
      <vt:lpstr>Manual Problems</vt:lpstr>
      <vt:lpstr>Automation Benefits</vt:lpstr>
      <vt:lpstr>Automation Scope</vt:lpstr>
      <vt:lpstr>Automation Scope</vt:lpstr>
      <vt:lpstr>Example: Bravo End To End Scenarios</vt:lpstr>
      <vt:lpstr>Set of Regression</vt:lpstr>
      <vt:lpstr>Test for the most important Modules</vt:lpstr>
      <vt:lpstr>Automation Solution «Development»</vt:lpstr>
      <vt:lpstr>Test Automation Solution</vt:lpstr>
      <vt:lpstr>Keyword Driven Approach General</vt:lpstr>
      <vt:lpstr>Keyword Driven Approach Current implementation</vt:lpstr>
      <vt:lpstr>Keyword Driven Approach Future implementation</vt:lpstr>
      <vt:lpstr>Development architecture  Current implementation</vt:lpstr>
      <vt:lpstr>Development tools</vt:lpstr>
      <vt:lpstr>Automation Framework  «Engine Usage»</vt:lpstr>
      <vt:lpstr>Test Automation Framework</vt:lpstr>
      <vt:lpstr>Test Suite Creation</vt:lpstr>
      <vt:lpstr>Test Case/Test Data Creation</vt:lpstr>
      <vt:lpstr>Locators</vt:lpstr>
      <vt:lpstr>Test Execution</vt:lpstr>
      <vt:lpstr>Reporting</vt:lpstr>
      <vt:lpstr>Monitoring</vt:lpstr>
      <vt:lpstr>Logs</vt:lpstr>
      <vt:lpstr>Continuous Integration</vt:lpstr>
      <vt:lpstr>Continuous Integration</vt:lpstr>
      <vt:lpstr>Continuous Integration</vt:lpstr>
      <vt:lpstr>Continuous Integration</vt:lpstr>
      <vt:lpstr>Continuous Integration</vt:lpstr>
      <vt:lpstr>Continuous Improvement</vt:lpstr>
      <vt:lpstr>State of main tasks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Test Automation Framework</dc:title>
  <dc:creator>Mohamed Abdelwahab</dc:creator>
  <cp:lastModifiedBy>Mohamed AbdelWahab</cp:lastModifiedBy>
  <cp:revision>82</cp:revision>
  <dcterms:created xsi:type="dcterms:W3CDTF">2020-01-04T11:40:06Z</dcterms:created>
  <dcterms:modified xsi:type="dcterms:W3CDTF">2021-05-20T00:18:58Z</dcterms:modified>
</cp:coreProperties>
</file>