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04:40:37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5077 42,'-2427'0,"2379"-2,-85-16,80 9,-61-2,-592 9,339 5,-829-3,1164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04:40:46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4713 810,'-39'0,"0"-2,0-1,1-2,-1-2,-49-15,-175-65,210 72,-1 2,-65-8,62 13,1-3,-63-21,-156-53,226 70,-21-9,52 16,-1 1,0 1,-1 1,1 1,-31-3,-206-20,168 15,56 7,1-2,-49-18,54 16,0 1,0 1,-1 1,-34-2,26 6,0 2,0 1,0 2,0 1,0 2,1 2,0 1,0 1,-39 19,-143 67,201-89,-1-1,0-1,0-1,-1 0,1 0,-1-2,-18 1,-125-6,68 0,35 0,35 1,0 1,0 1,1 1,-1 1,-34 7,55-9,1 1,-1-1,0 0,0 0,0 1,0-1,1 1,-1-1,0 0,1 1,-1-1,0 1,1 0,-1-1,0 1,1 0,-1-1,1 1,-1 0,1-1,0 1,-1 0,1 0,0 0,-1-1,1 1,0 0,0 0,0 0,0 0,0 0,0-1,0 1,0 0,0 0,0 0,0 0,1 0,-1-1,0 1,0 0,1 0,-1 0,1-1,-1 1,1 0,-1-1,1 1,-1 0,1-1,0 1,1 0,41 40,-36-35,32 24,75 42,-93-60,0 0,1-2,0-1,0 0,0-2,1-1,27 5,147 10,-106-14,625 8,-453-17,-143-4,121-20,-214 22,160-33,-132 23,1 3,89-7,333 16,-225 5,-244-4,-1 1,0 0,1 1,-1-1,0 2,0-1,1 1,-1 0,0 1,-1 0,1 0,0 1,8 6,-15-10,-1 0,1 1,-1-1,1 1,-1-1,1 0,-1 1,1-1,-1 1,0-1,1 1,-1 0,0-1,1 1,-1-1,0 1,0 0,1-1,-1 1,0 0,0-1,0 1,0 0,0-1,0 1,0 0,0-1,0 1,0 0,-1-1,1 1,0-1,0 1,-1 0,1-1,0 1,-1-1,1 1,0-1,-1 1,1-1,-1 1,1-1,-1 1,1-1,-1 1,1-1,-1 0,-1 1,-39 17,36-17,-350 109,-488 86,510-154,277-40,0-3,0-1,-105-20,-59-37,-56-10,235 65,32 4,1-1,-1 1,1-1,0-1,0 1,0-1,0-1,0 1,0-2,0 1,1-1,-11-7,17 11,1 0,-1-1,0 1,1-1,-1 1,1-1,-1 1,1-1,-1 1,1-1,0 1,-1-1,1 0,0 1,-1-1,1 0,0 1,0-1,0 0,-1 1,1-1,0 0,0 1,0-1,0 0,0 0,0 1,0-1,1 0,-1 1,0-1,0 0,0 1,1-1,-1 0,0 1,1-1,-1 1,1-1,-1 0,0 1,1-1,-1 1,1-1,0 1,-1 0,1-1,-1 1,1-1,0 1,-1 0,1 0,0-1,-1 1,1 0,0 0,-1 0,2 0,50-11,-49 10,1202-63,-265 106,-913-40,15 3,56 11,-87-13,1 0,-1 1,0 0,0 1,-1 0,0 0,0 1,0 1,13 10,-23-16,1-1,0 0,0 1,0-1,-1 1,1-1,0 1,-1-1,1 1,0 0,-1-1,1 1,-1 0,1 0,-1-1,0 1,1 0,-1 0,0 0,1 0,-1-1,0 1,0 0,0 0,0 0,0 0,0 0,0 0,0-1,0 1,0 0,0 0,0 0,-1 0,1 0,0-1,-1 1,1 0,0 0,-1-1,1 1,-1 0,0 0,1-1,-1 1,1-1,-1 1,0 0,0-1,1 1,-1-1,0 0,-1 1,-8 3,0 0,0-1,0 0,-11 1,17-3,-217 33,118-20,-1849 211,-60-119,1806-100,189-10,20-5,37-19,-26 19,435-244,27 18,-435 215,1356-599,-1334 593,181-65,-202 79,1 1,0 1,74-5,-88 15,0 1,1 2,40 8,-37-4,57 2,-51-7,0-2,0-2,-1-1,1-2,66-18,-57 10,2 2,-1 1,1 4,1 1,-1 2,1 3,-1 2,1 2,-1 2,67 18,-107-21,1 0,-1 1,0 0,0 1,-1 0,1 0,-1 1,10 8,-17-12,0 0,0 0,0 0,-1 0,1 0,-1 0,0 0,1 0,-1 0,0 1,0-1,0 0,-1 1,1-1,-1 1,1 3,-1-3,-1 0,1 0,-1 0,0 0,1 0,-1-1,-1 1,1 0,0 0,-1-1,0 1,1-1,-1 0,0 1,0-1,0 0,-4 3,-3 2,-1 0,0-1,0 0,-1 0,0-1,0-1,0 0,-1 0,1-1,-1 0,0-1,0-1,1 0,-18 0,18-5,18-4,19-3,30 1,-1 3,1 2,0 2,105 9,-155-6,-1 1,1 0,-1 0,0 0,1 0,-1 1,0 0,0 0,0 0,0 1,0-1,-1 1,1 1,5 4,-5-2,-1-1,0 1,-1-1,0 1,0 0,0 1,0-1,-1 0,0 1,-1-1,2 8,-2-10,0 1,0-1,1 0,0 0,-1 1,2-1,-1 0,0-1,1 1,0 0,0-1,0 0,0 1,0-1,1 0,6 4,3 1,2-1,-1 0,24 7,-25-10,-1 0,0 1,0 1,0 0,20 14,-24-12,0 0,0 1,-1 0,0 0,0 1,6 12,16 24,-25-42,0 0,0-1,0 1,0-1,1 0,-1 0,1-1,0 1,-1-1,1 0,0-1,7 3,-7-3,1 1,-1-1,0 1,0 1,0-1,0 1,-1 0,1 0,7 7,-11-10,-1 1,1-1,0 1,-1 0,1-1,-1 1,1 0,-1 0,1-1,-1 1,1 0,-1 0,0 0,1 0,-1-1,0 1,0 0,0 0,0 0,1 0,-1 0,-1 0,1 0,0-1,0 1,0 0,0 0,-1 0,1 1,-1-1,-1 1,1-1,0 0,-1 1,1-1,-1 0,0 0,1 0,-1 0,0 0,1-1,-1 1,-2 0,-58 10,39-12,17 1,0-1,0 1,1 0,-1 1,0-1,1 1,-7 2,12-3,0 0,0 1,0-1,0 1,0-1,0 1,0-1,0 0,0 1,0-1,0 1,1-1,-1 0,0 1,0-1,1 1,-1-1,0 0,0 1,1-1,-1 0,0 0,1 1,-1-1,0 0,1 0,-1 1,0-1,1 0,-1 0,1 0,-1 0,0 1,1-1,-1 0,1 0,-1 0,0 0,1 0,22 10,16 1,70 12,-77-19,-1 2,1 2,-1 1,34 15,-59-21,0 0,0 1,0 0,-1 0,0 1,0-1,0 1,0 0,5 7,-9-10,0-1,0 0,-1 1,1-1,0 0,0 1,-1-1,1 1,-1-1,1 1,-1-1,0 1,1-1,-1 1,0 0,0-1,0 1,0-1,-1 1,1-1,0 1,-1-1,1 1,-1-1,1 1,-1-1,0 1,1-1,-1 1,0-1,0 0,0 0,0 0,0 1,0-1,-1 0,1 0,0 0,-1-1,1 1,0 0,-1 0,1-1,-1 1,-1 0,-8 3,0-1,0 0,0-1,-1 0,1-1,-1 0,-15-1,-47 6,46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05:00:52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822 160,'50'-3,"-1"-2,83-19,17-3,641-33,-408 59,-174 3,-178 0,-1 2,0 0,0 2,38 14,-163-15,-981-6,993 5,-119 22,166-21,-62 13,52-8,-1-3,-51 2,-331-10,393-2,1-2,-1-1,-65-20,79 20,-56-14,33 10,0-3,-78-32,123 45,0 0,1-1,-1 1,0 0,0-1,0 1,1 0,-1-1,0 1,0-1,1 1,-1-1,0 1,1-1,-1 0,1 1,-1-1,1 0,-1 0,1 1,-1-1,1 0,-1-1,16-5,37 3,-49 4,843 0,-374 2,1308-2,-1747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3T05:00:59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39,'1413'0,"-1192"-19,-17-1,267 21,-446 0,-1 2,1 1,27 7,-23-4,51 5,92-10,-122-3,1 1,-1 3,1 2,-1 2,57 15,255 58,-212-46,-96-20,1-2,59 5,-77-16,-1 3,1 1,-1 1,0 2,0 2,45 19,-13 1,0-3,144 36,-166-55,0-3,-1-1,80-5,-74 0,-46 1,19 0,-53 8,-832 123,740-114,-602 66,-226 33,818-92,20-4,-137 8,-380-24,320-7,302 3,0 0,0 1,0-1,0 1,0 0,0 1,0 0,0 0,1 0,-1 0,-9 6,13-6,0 0,0-1,1 1,-1 0,0 0,1 0,-1 0,1 0,0 0,0 1,0-1,0 0,0 0,0 1,1-1,-1 1,1-1,0 1,0-1,0 1,0-1,0 1,0-1,0 1,1-1,0 0,-1 1,1-1,0 0,0 1,2 3,-1-2,1-1,-1 1,1 0,0-1,0 0,0 1,0-1,1 0,-1-1,1 1,0-1,-1 1,1-1,0 0,1-1,-1 1,0-1,0 1,7 0,10 2,1-1,35 0,-46-2,56-2,-1-2,79-15,-67 6,84 0,-51 11,269 5,-309 4,92 22,-92-15,92 7,378 39,-327-23,-84-18,202 60,-299-71,28 10,-57-18,-1 1,1-1,-1 1,1 0,-1 0,0 0,0 1,0-1,0 1,0 0,-1 0,4 3,-6-5,1 0,-1 0,0 0,1 0,-1 0,0 0,0 0,1 0,-1 0,0 0,0 1,0-1,0 0,-1 0,1 0,0 0,0 0,-1 0,1 0,0 0,-1 0,1 0,-1 0,1 0,-1 0,0-1,1 1,-1 0,0 0,0-1,1 1,-1 0,0-1,0 1,-2 0,-35 19,37-20,-102 36,-1-5,-1-4,-119 13,-326 14,-320-41,513-17,347 4,-19 2,-1-2,1-2,0 0,-1-2,2-1,-44-14,-112-35,47 16,130 35,0 1,0-1,0 0,0-1,1 1,-1-2,-9-7,15 11,0 0,-1 0,1-1,0 1,0 0,0 0,0-1,1 1,-1 0,0-1,1 1,-1-1,0 1,1-1,0 0,-1 1,1-1,0 1,0-1,0 0,0 1,0-1,0 1,1-1,-1 0,0 1,1-1,-1 1,1-1,0 1,-1-1,1 1,0 0,0-1,0 1,0 0,0 0,0-1,0 1,0 0,3-1,7-7,0 0,1 1,0 1,0 0,1 0,0 1,17-5,105-26,-94 27,17-4,599-135,-508 124,1 7,224 0,-118 19,187 7,-280 4,198 40,160 61,599 201,-1092-304,159 56,-155-52,0 1,-1 2,39 27,-69-44,-1 0,0 0,0 0,0 0,1 0,-1 1,0-1,0 0,0 0,0 0,1 0,-1 0,0 0,0 1,0-1,0 0,0 0,1 0,-1 0,0 0,0 1,0-1,0 0,0 0,0 0,0 1,0-1,0 0,0 0,0 0,0 1,0-1,0 0,0 0,0 0,0 1,0-1,0 0,0 0,0 0,0 1,0-1,0 0,0 0,0 0,-1 1,-12 2,-27-1,34-3,-234-1,-889 0,-641-10,1755 12,-879-48,833 41,0-3,-112-32,138 30,0-2,1-1,0-2,2-1,-59-42,50 30,0 2,-3 2,-77-35,-147-36,101 47,160 49,-1-2,1 1,0-1,0 0,0 0,0-1,0 1,1-2,-8-5,12 8,1 1,-1-1,1 0,-1 0,1 1,0-1,0 0,0 0,0 0,0 0,0 0,1 0,-1 0,1-1,-1 1,1 0,0 0,0 0,0 0,0-1,0 1,0 0,1 0,-1 0,1 0,-1-1,1 1,0 0,0 0,0 0,0 1,0-1,1 0,-1 0,0 0,3-1,6-9,0 1,1 1,1 0,0 0,0 1,17-9,88-41,-56 30,820-339,-852 357,-1-1,0-1,36-25,-54 33,-1 1,0 0,1 0,0 1,0 0,0 0,1 1,-1 1,13-1,102 5,-60 0,53-2,-84-1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6:24:1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972 155 24575,'-745'0'0,"738"0"0,0 0 0,0 0 0,0 1 0,0 0 0,0 0 0,1 1 0,-1-1 0,0 2 0,1-1 0,-1 1 0,1 0 0,0 0 0,0 1 0,0-1 0,1 1 0,-1 1 0,1-1 0,0 1 0,0 0 0,0 0 0,1 1 0,0-1 0,0 1 0,-6 11 0,-3 3 0,1 1 0,1 1 0,1 0 0,-12 40 0,20-53 0,0 0 0,1 0 0,0 0 0,1 0 0,0 0 0,0 0 0,1 0 0,0 0 0,0 0 0,1 0 0,1 0 0,-1 0 0,2-1 0,-1 1 0,9 13 0,-8-13 0,1-1 0,0 0 0,0 0 0,1-1 0,0 0 0,0 0 0,1 0 0,0-1 0,0 0 0,0 0 0,1-1 0,0 0 0,0 0 0,1-1 0,-1 0 0,1 0 0,0-1 0,0 0 0,15 3 0,139 30 0,-16 5 0,-20-4 0,-97-29 0,52 21 0,-62-20 0,1-2 0,0 0 0,0-1 0,0-1 0,34 4 0,-12-5 0,44 10 0,-49-6 0,74 4 0,-49-10 0,221-6 0,-268 3 0,0-1 0,0-1 0,0 0 0,0-2 0,25-9 0,-36 12 0,-1 0 0,1-1 0,-1 1 0,0-1 0,1 0 0,-1 0 0,0 0 0,-1-1 0,1 1 0,-1-1 0,1 0 0,-1 0 0,0-1 0,-1 1 0,1 0 0,-1-1 0,0 0 0,0 1 0,0-1 0,-1 0 0,2-6 0,1-11 0,-2 0 0,0 1 0,-2-1 0,0 0 0,-1 0 0,-1 1 0,-1-1 0,-1 0 0,-1 1 0,-1 0 0,-1 0 0,-1 1 0,-1 0 0,0 0 0,-13-19 0,4 11 0,-1 0 0,-1 1 0,-2 0 0,0 2 0,-2 1 0,0 1 0,-34-24 0,33 29 0,3 2 0,-1 1 0,0 1 0,0 1 0,-2 1 0,-28-10 0,43 17 25,0 1 0,0-1-1,0 0 1,-17-14 0,18 12-323,0 1 0,0 0 0,-1 1 1,-16-7-1,0 4-6528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6:24:2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24575,'-2'7'0,"0"-1"0,0 1 0,-1-1 0,1 1 0,-2-1 0,1 0 0,-7 9 0,0 0 0,-22 61 0,27-60 0,-1 0 0,-1 0 0,-16 27 0,14-28 0,2 0 0,0 0 0,1 1 0,0 0 0,1 0 0,1 1 0,1-1 0,0 1 0,1 0 0,1 0 0,0 0 0,2 0 0,0 0 0,0 0 0,2-1 0,0 1 0,1-1 0,7 19 0,-6-26 0,1 1 0,0-1 0,1 0 0,0-1 0,0 0 0,1 0 0,0 0 0,0-1 0,1 0 0,0-1 0,0 0 0,1 0 0,0-1 0,0 0 0,19 6 0,4 0 0,1-1 0,1-2 0,58 7 0,43-6 0,167-9 0,-114-3 0,937 3 0,-1098-2 0,0-1 0,-1-1 0,42-13 0,-23 6 0,-37 9 0,0 0 0,0-1 0,0 0 0,0-1 0,-1 0 0,1 0 0,-1-1 0,0 0 0,0 0 0,-1-1 0,14-12 0,-18 14 0,0-1 0,1 1 0,-1-1 0,-1 1 0,1-1 0,-1 0 0,0 0 0,0 0 0,0 0 0,0-1 0,-1 1 0,0 0 0,0-1 0,-1 1 0,0 0 0,0-1 0,0 1 0,0-1 0,-1 1 0,0-1 0,-2-7 0,0 3 0,-1-1 0,0 1 0,-1 0 0,0 0 0,-1 1 0,0 0 0,0 0 0,-1 0 0,0 0 0,0 1 0,-18-14 0,-7-3 0,-68-40 0,57 39 0,8 7 0,-2 2 0,0 1 0,-1 3 0,-48-12 0,42 12 0,-73-20 0,-190-29 0,169 54 0,98 8 0,-1-2 0,-60-11 0,42 2 0,0 3 0,-70-1 0,-123 11 0,88 1 0,40-5 0,-139 5 0,246-1-60,-1 1-1,-25 9 0,22-6-1122,-5 1-5643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06:24:2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2 24575,'-550'0'0,"541"0"0,-1 0 0,0 1 0,1 0 0,-1 0 0,1 1 0,0 0 0,-1 1 0,1 0 0,0 1 0,1-1 0,-1 2 0,-11 6 0,15-6 0,-1-1 0,1 1 0,0 0 0,0 1 0,1-1 0,0 1 0,0 0 0,0 0 0,1 0 0,-1 1 0,1-1 0,1 1 0,0-1 0,0 1 0,0 0 0,0 0 0,0 10 0,1 6 0,1-1 0,1 1 0,0 0 0,2 0 0,11 44 0,4 31 0,-15-73 0,1 1 0,1-1 0,2 0 0,0 0 0,1-1 0,16 32 0,-18-44 0,1 0 0,1 0 0,0-1 0,0 0 0,1-1 0,1 1 0,0-2 0,0 1 0,1-1 0,0-1 0,0 0 0,1-1 0,17 9 0,4 0 0,-14-6 0,0-1 0,1-1 0,0 0 0,1-1 0,0-1 0,-1-2 0,36 5 0,194-9 0,-109-2 0,-116 0 0,0 0 0,0-2 0,27-7 0,-23 4 0,50-5 0,-1 4 0,-1-3 0,0-4 0,-1-3 0,124-48 0,-177 58 0,0-1 0,0-1 0,-1-1 0,0-1 0,22-17 0,-40 24 0,1 0 0,-1 0 0,0 0 0,0-1 0,-1 1 0,0-1 0,0 0 0,0 0 0,0-1 0,-1 1 0,0 0 0,-1-1 0,1 1 0,-1-1 0,-1 0 0,1 1 0,-1-1 0,0 0 0,-2-12 0,0 3 0,-1 0 0,0 0 0,-1 1 0,0-1 0,-2 1 0,1 0 0,-11-17 0,-66-116 0,76 139 0,-2 0 0,1 0 0,-1 1 0,0 0 0,-1 1 0,0 0 0,0 0 0,-17-9 0,-11-3 0,-40-14 0,59 25 0,-18-5 0,-1 0 0,-1 3 0,0 1 0,0 2 0,-1 1 0,1 2 0,-62 2 0,-135 4-1365,201-2-5461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1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9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0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tmp"/><Relationship Id="rId7" Type="http://schemas.openxmlformats.org/officeDocument/2006/relationships/image" Target="../media/image14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35F14-2435-DCAA-E5C3-DA2D3695A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E121-F9AC-4615-BC07-8837D8CA2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XAMPP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DE478-5D57-40C9-ABA2-20A33F22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Download and install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6C3E-05FB-4F4D-B48E-3CDBF06F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997909" cy="858129"/>
          </a:xfrm>
        </p:spPr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Apachefriends</a:t>
            </a:r>
            <a:endParaRPr lang="en-US" dirty="0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6B468A-0C8D-458D-8E5D-D5751AA74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3" y="1533378"/>
            <a:ext cx="10616229" cy="544352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AA7E70-797F-47EC-BDB0-E3AAD4570735}"/>
                  </a:ext>
                </a:extLst>
              </p14:cNvPr>
              <p14:cNvContentPartPr/>
              <p14:nvPr/>
            </p14:nvContentPartPr>
            <p14:xfrm>
              <a:off x="2093389" y="1661455"/>
              <a:ext cx="1827720" cy="1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AA7E70-797F-47EC-BDB0-E3AAD4570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9749" y="1553455"/>
                <a:ext cx="19353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6271DB-8E41-4A3A-BECE-5A6FDDE595FE}"/>
                  </a:ext>
                </a:extLst>
              </p14:cNvPr>
              <p14:cNvContentPartPr/>
              <p14:nvPr/>
            </p14:nvContentPartPr>
            <p14:xfrm>
              <a:off x="4690069" y="5929255"/>
              <a:ext cx="1914840" cy="50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6271DB-8E41-4A3A-BECE-5A6FDDE59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6429" y="5821255"/>
                <a:ext cx="2022480" cy="7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4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A8D0-5DBF-4473-815D-E5E191ED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Accept all Defaults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823059-FAAE-4472-A329-B3EEDAA6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" y="2615248"/>
            <a:ext cx="4867954" cy="1381318"/>
          </a:xfrm>
        </p:spPr>
      </p:pic>
      <p:pic>
        <p:nvPicPr>
          <p:cNvPr id="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B94D30-93B5-4812-8CA7-7E3935B8A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70" y="2615248"/>
            <a:ext cx="4311226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51BD-7036-4092-8C6A-B225ED4F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- Allow Access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352264-AF9E-4A75-90AF-BD5067F5D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615248"/>
            <a:ext cx="4443514" cy="3694112"/>
          </a:xfr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BAA6D8-E1EA-4045-A17D-61AB0B39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3" y="2615248"/>
            <a:ext cx="5001323" cy="3629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DEDE5A-1A83-40C4-BFA9-E12D0B37ADCD}"/>
                  </a:ext>
                </a:extLst>
              </p14:cNvPr>
              <p14:cNvContentPartPr/>
              <p14:nvPr/>
            </p14:nvContentPartPr>
            <p14:xfrm>
              <a:off x="9213812" y="6019920"/>
              <a:ext cx="1152720" cy="58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DEDE5A-1A83-40C4-BFA9-E12D0B37A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9812" y="5912280"/>
                <a:ext cx="12603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241290-A192-4915-B3D2-29984479ED88}"/>
                  </a:ext>
                </a:extLst>
              </p14:cNvPr>
              <p14:cNvContentPartPr/>
              <p14:nvPr/>
            </p14:nvContentPartPr>
            <p14:xfrm>
              <a:off x="6090812" y="4740480"/>
              <a:ext cx="1994400" cy="60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241290-A192-4915-B3D2-29984479ED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7172" y="4632480"/>
                <a:ext cx="2102040" cy="8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A35-F0A5-437D-A574-D3A0FFBC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- Allow Access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BA9E1-BD07-4328-9F75-BF7B3418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3" y="2270652"/>
            <a:ext cx="6506339" cy="4214554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0F05B8A-8D68-482E-BE98-D12ACB0B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38" y="2325706"/>
            <a:ext cx="4003487" cy="2907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E81CB6-5504-4744-AE21-4C55D0D3A5C4}"/>
                  </a:ext>
                </a:extLst>
              </p14:cNvPr>
              <p14:cNvContentPartPr/>
              <p14:nvPr/>
            </p14:nvContentPartPr>
            <p14:xfrm>
              <a:off x="3631292" y="3109680"/>
              <a:ext cx="620640" cy="323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E81CB6-5504-4744-AE21-4C55D0D3A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2652" y="3100680"/>
                <a:ext cx="638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F58839-8F99-4011-90FA-45E3AF9493B5}"/>
                  </a:ext>
                </a:extLst>
              </p14:cNvPr>
              <p14:cNvContentPartPr/>
              <p14:nvPr/>
            </p14:nvContentPartPr>
            <p14:xfrm>
              <a:off x="3556052" y="3446640"/>
              <a:ext cx="887400" cy="26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F58839-8F99-4011-90FA-45E3AF9493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7052" y="3437640"/>
                <a:ext cx="905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23B5A4-B8CD-42DA-98DB-57C129D13D93}"/>
                  </a:ext>
                </a:extLst>
              </p14:cNvPr>
              <p14:cNvContentPartPr/>
              <p14:nvPr/>
            </p14:nvContentPartPr>
            <p14:xfrm>
              <a:off x="4232852" y="3431520"/>
              <a:ext cx="651960" cy="31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23B5A4-B8CD-42DA-98DB-57C129D13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4212" y="3422520"/>
                <a:ext cx="669600" cy="3290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D921CC15-97D2-48EC-9D9B-EA5641B7E905}"/>
              </a:ext>
            </a:extLst>
          </p:cNvPr>
          <p:cNvSpPr/>
          <p:nvPr/>
        </p:nvSpPr>
        <p:spPr>
          <a:xfrm>
            <a:off x="2904784" y="1512242"/>
            <a:ext cx="3960055" cy="597490"/>
          </a:xfrm>
          <a:prstGeom prst="borderCallout1">
            <a:avLst>
              <a:gd name="adj1" fmla="val 18750"/>
              <a:gd name="adj2" fmla="val -8333"/>
              <a:gd name="adj3" fmla="val 321191"/>
              <a:gd name="adj4" fmla="val -260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 on Apache Server and MySQL Server</a:t>
            </a:r>
          </a:p>
        </p:txBody>
      </p:sp>
    </p:spTree>
    <p:extLst>
      <p:ext uri="{BB962C8B-B14F-4D97-AF65-F5344CB8AC3E}">
        <p14:creationId xmlns:p14="http://schemas.microsoft.com/office/powerpoint/2010/main" val="78009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DBB-B696-43D9-ABB4-A47E5191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10D417-6B91-4A53-B31B-B6E13093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1869433"/>
            <a:ext cx="9774105" cy="4720777"/>
          </a:xfrm>
        </p:spPr>
      </p:pic>
    </p:spTree>
    <p:extLst>
      <p:ext uri="{BB962C8B-B14F-4D97-AF65-F5344CB8AC3E}">
        <p14:creationId xmlns:p14="http://schemas.microsoft.com/office/powerpoint/2010/main" val="35874050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23ADDE"/>
      </a:accent1>
      <a:accent2>
        <a:srgbClr val="14B59C"/>
      </a:accent2>
      <a:accent3>
        <a:srgbClr val="20B761"/>
      </a:accent3>
      <a:accent4>
        <a:srgbClr val="14BB16"/>
      </a:accent4>
      <a:accent5>
        <a:srgbClr val="5DB620"/>
      </a:accent5>
      <a:accent6>
        <a:srgbClr val="91AC13"/>
      </a:accent6>
      <a:hlink>
        <a:srgbClr val="BF61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XAMPP</vt:lpstr>
      <vt:lpstr>Download from Apachefriends</vt:lpstr>
      <vt:lpstr>Install Accept all Defaults</vt:lpstr>
      <vt:lpstr>Install - Allow Access</vt:lpstr>
      <vt:lpstr>Run - Allow Access</vt:lpstr>
      <vt:lpstr>Admin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</dc:title>
  <dc:creator>Zev Feldberger</dc:creator>
  <cp:lastModifiedBy>Zev Feldberger</cp:lastModifiedBy>
  <cp:revision>1</cp:revision>
  <dcterms:created xsi:type="dcterms:W3CDTF">2022-03-13T04:05:44Z</dcterms:created>
  <dcterms:modified xsi:type="dcterms:W3CDTF">2022-03-13T06:27:44Z</dcterms:modified>
</cp:coreProperties>
</file>