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5" r:id="rId6"/>
    <p:sldId id="259" r:id="rId7"/>
    <p:sldId id="263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8" d="100"/>
          <a:sy n="78" d="100"/>
        </p:scale>
        <p:origin x="18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5B4D-6B80-4FA3-A0E1-A39AC86478C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9741-E45A-4FF2-8FA5-C386ACE1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5B4D-6B80-4FA3-A0E1-A39AC86478C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9741-E45A-4FF2-8FA5-C386ACE1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6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5B4D-6B80-4FA3-A0E1-A39AC86478C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9741-E45A-4FF2-8FA5-C386ACE1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85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5B4D-6B80-4FA3-A0E1-A39AC86478C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9741-E45A-4FF2-8FA5-C386ACE1A1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623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5B4D-6B80-4FA3-A0E1-A39AC86478C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9741-E45A-4FF2-8FA5-C386ACE1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7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5B4D-6B80-4FA3-A0E1-A39AC86478C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9741-E45A-4FF2-8FA5-C386ACE1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5B4D-6B80-4FA3-A0E1-A39AC86478C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9741-E45A-4FF2-8FA5-C386ACE1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22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5B4D-6B80-4FA3-A0E1-A39AC86478C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9741-E45A-4FF2-8FA5-C386ACE1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5B4D-6B80-4FA3-A0E1-A39AC86478C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9741-E45A-4FF2-8FA5-C386ACE1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6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5B4D-6B80-4FA3-A0E1-A39AC86478C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9741-E45A-4FF2-8FA5-C386ACE1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5B4D-6B80-4FA3-A0E1-A39AC86478C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9741-E45A-4FF2-8FA5-C386ACE1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5B4D-6B80-4FA3-A0E1-A39AC86478C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9741-E45A-4FF2-8FA5-C386ACE1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0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5B4D-6B80-4FA3-A0E1-A39AC86478C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9741-E45A-4FF2-8FA5-C386ACE1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0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5B4D-6B80-4FA3-A0E1-A39AC86478C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9741-E45A-4FF2-8FA5-C386ACE1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6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5B4D-6B80-4FA3-A0E1-A39AC86478C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9741-E45A-4FF2-8FA5-C386ACE1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0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5B4D-6B80-4FA3-A0E1-A39AC86478C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9741-E45A-4FF2-8FA5-C386ACE1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5B4D-6B80-4FA3-A0E1-A39AC86478C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9741-E45A-4FF2-8FA5-C386ACE1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9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F95B4D-6B80-4FA3-A0E1-A39AC86478C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769741-E45A-4FF2-8FA5-C386ACE1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88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_9otQzIfBu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B65C-5FF9-4427-A9C4-F64904780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 to Data Science</a:t>
            </a:r>
            <a:br>
              <a:rPr lang="en-US" b="1" dirty="0"/>
            </a:br>
            <a:r>
              <a:rPr lang="en-US" b="1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6B5C6-E56D-44FD-A7D7-506836C89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3200" dirty="0"/>
              <a:t>Michael Wakefield</a:t>
            </a:r>
          </a:p>
        </p:txBody>
      </p:sp>
    </p:spTree>
    <p:extLst>
      <p:ext uri="{BB962C8B-B14F-4D97-AF65-F5344CB8AC3E}">
        <p14:creationId xmlns:p14="http://schemas.microsoft.com/office/powerpoint/2010/main" val="140435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57A0-71A0-4063-A6F0-A6130A12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E88C2-082D-42EC-8009-81F4508A7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Tampa’s Weather</a:t>
            </a:r>
          </a:p>
          <a:p>
            <a:r>
              <a:rPr lang="en-US" sz="3200" dirty="0"/>
              <a:t>tpa_weather_16_17.csv</a:t>
            </a:r>
          </a:p>
          <a:p>
            <a:r>
              <a:rPr lang="en-US" sz="3200" dirty="0"/>
              <a:t>Sample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021267-BD7A-4D46-90C6-E2B212709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9"/>
          <a:stretch/>
        </p:blipFill>
        <p:spPr>
          <a:xfrm>
            <a:off x="703622" y="3894851"/>
            <a:ext cx="10897828" cy="181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9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A51D-4641-4AAB-A6CF-55FF6C3A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A3A9-B5E4-4888-A94B-748FDAB8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Packages used</a:t>
            </a:r>
          </a:p>
          <a:p>
            <a:pPr lvl="1"/>
            <a:r>
              <a:rPr lang="en-US" sz="3200" dirty="0" err="1"/>
              <a:t>tidyverse</a:t>
            </a:r>
            <a:endParaRPr lang="en-US" sz="3200" dirty="0"/>
          </a:p>
          <a:p>
            <a:pPr lvl="1"/>
            <a:r>
              <a:rPr lang="en-US" sz="3200" dirty="0"/>
              <a:t>ggplot2</a:t>
            </a:r>
          </a:p>
          <a:p>
            <a:pPr lvl="1"/>
            <a:r>
              <a:rPr lang="en-US" sz="3200" dirty="0" err="1"/>
              <a:t>dplyr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EDF1F-C204-4F98-AFE6-2C0E9C07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844" y="4993140"/>
            <a:ext cx="34956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7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BF42-948B-4CD1-8923-72D08264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53C9-9C89-4F0F-9CCD-8EA7F039E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622232"/>
            <a:ext cx="4715480" cy="688261"/>
          </a:xfrm>
        </p:spPr>
        <p:txBody>
          <a:bodyPr/>
          <a:lstStyle/>
          <a:p>
            <a:r>
              <a:rPr lang="en-US" sz="3200" dirty="0"/>
              <a:t>Univariate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2DAF0-4E91-47E1-B7CF-595D8090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930" y="1718581"/>
            <a:ext cx="5110025" cy="4954461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CE1B704-E0DF-4743-8684-2EE769ADE3E3}"/>
              </a:ext>
            </a:extLst>
          </p:cNvPr>
          <p:cNvSpPr txBox="1">
            <a:spLocks/>
          </p:cNvSpPr>
          <p:nvPr/>
        </p:nvSpPr>
        <p:spPr>
          <a:xfrm>
            <a:off x="1153045" y="2156450"/>
            <a:ext cx="5064665" cy="74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/>
              <a:t>Precipitation</a:t>
            </a:r>
          </a:p>
        </p:txBody>
      </p:sp>
    </p:spTree>
    <p:extLst>
      <p:ext uri="{BB962C8B-B14F-4D97-AF65-F5344CB8AC3E}">
        <p14:creationId xmlns:p14="http://schemas.microsoft.com/office/powerpoint/2010/main" val="12386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BF42-948B-4CD1-8923-72D08264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53C9-9C89-4F0F-9CCD-8EA7F039E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622232"/>
            <a:ext cx="5060497" cy="688261"/>
          </a:xfrm>
        </p:spPr>
        <p:txBody>
          <a:bodyPr/>
          <a:lstStyle/>
          <a:p>
            <a:r>
              <a:rPr lang="en-US" sz="3200" dirty="0"/>
              <a:t>Univariate Exploration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5CD87-ED56-4F23-87CC-A83F9DC7D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231" y="1580050"/>
            <a:ext cx="5258035" cy="5024995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CE1B704-E0DF-4743-8684-2EE769ADE3E3}"/>
              </a:ext>
            </a:extLst>
          </p:cNvPr>
          <p:cNvSpPr txBox="1">
            <a:spLocks/>
          </p:cNvSpPr>
          <p:nvPr/>
        </p:nvSpPr>
        <p:spPr>
          <a:xfrm>
            <a:off x="1153045" y="2156450"/>
            <a:ext cx="5064665" cy="74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10971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E7B9-79E3-4B28-AF9C-167418FD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2144-1892-4C3F-B6DA-204CE9161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32449"/>
            <a:ext cx="9234412" cy="1186283"/>
          </a:xfrm>
        </p:spPr>
        <p:txBody>
          <a:bodyPr/>
          <a:lstStyle/>
          <a:p>
            <a:r>
              <a:rPr lang="en-US" sz="3200" dirty="0"/>
              <a:t>When is it the best time to travel to Tampa based on the weather?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F8198-C051-4979-AA5E-86E4AC56C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88"/>
          <a:stretch/>
        </p:blipFill>
        <p:spPr>
          <a:xfrm>
            <a:off x="1095895" y="2999935"/>
            <a:ext cx="9419706" cy="209866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C75CE0-C4B0-4F9E-ABCE-BA65C5546971}"/>
              </a:ext>
            </a:extLst>
          </p:cNvPr>
          <p:cNvSpPr txBox="1">
            <a:spLocks/>
          </p:cNvSpPr>
          <p:nvPr/>
        </p:nvSpPr>
        <p:spPr>
          <a:xfrm>
            <a:off x="1029457" y="5252617"/>
            <a:ext cx="10037232" cy="11862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Best Months: March, April, November, &amp; December</a:t>
            </a:r>
          </a:p>
        </p:txBody>
      </p:sp>
    </p:spTree>
    <p:extLst>
      <p:ext uri="{BB962C8B-B14F-4D97-AF65-F5344CB8AC3E}">
        <p14:creationId xmlns:p14="http://schemas.microsoft.com/office/powerpoint/2010/main" val="341401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E7B9-79E3-4B28-AF9C-167418FD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2144-1892-4C3F-B6DA-204CE9161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855630"/>
          </a:xfrm>
        </p:spPr>
        <p:txBody>
          <a:bodyPr>
            <a:normAutofit/>
          </a:bodyPr>
          <a:lstStyle/>
          <a:p>
            <a:r>
              <a:rPr lang="en-US" sz="3200" dirty="0"/>
              <a:t>Which month has the greatest precipitation?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2C2C88-7DDD-4DAF-88D4-9FAD5E646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07"/>
          <a:stretch/>
        </p:blipFill>
        <p:spPr>
          <a:xfrm>
            <a:off x="1559497" y="2355397"/>
            <a:ext cx="6029207" cy="310037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DF4CA8-6D17-4D0D-967E-356E4D1807D1}"/>
              </a:ext>
            </a:extLst>
          </p:cNvPr>
          <p:cNvSpPr txBox="1">
            <a:spLocks/>
          </p:cNvSpPr>
          <p:nvPr/>
        </p:nvSpPr>
        <p:spPr>
          <a:xfrm>
            <a:off x="913795" y="5565581"/>
            <a:ext cx="9234412" cy="11862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Most rainfall - August</a:t>
            </a:r>
          </a:p>
        </p:txBody>
      </p:sp>
    </p:spTree>
    <p:extLst>
      <p:ext uri="{BB962C8B-B14F-4D97-AF65-F5344CB8AC3E}">
        <p14:creationId xmlns:p14="http://schemas.microsoft.com/office/powerpoint/2010/main" val="27777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B7EA-519C-40C3-9D00-75814F6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AEB8-2B65-404D-B992-D0E4EA82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30804"/>
            <a:ext cx="10353762" cy="4874077"/>
          </a:xfrm>
        </p:spPr>
        <p:txBody>
          <a:bodyPr/>
          <a:lstStyle/>
          <a:p>
            <a:r>
              <a:rPr lang="en-US" sz="3200" dirty="0"/>
              <a:t>R Studio</a:t>
            </a:r>
          </a:p>
          <a:p>
            <a:pPr lvl="1"/>
            <a:r>
              <a:rPr lang="en-US" sz="3200" dirty="0"/>
              <a:t>Create Graphs</a:t>
            </a:r>
          </a:p>
          <a:p>
            <a:pPr lvl="1"/>
            <a:r>
              <a:rPr lang="en-US" sz="3200" dirty="0"/>
              <a:t>Filter Data</a:t>
            </a:r>
          </a:p>
          <a:p>
            <a:pPr lvl="1"/>
            <a:r>
              <a:rPr lang="en-US" sz="3200" dirty="0"/>
              <a:t>Create Variables in Dataset</a:t>
            </a:r>
          </a:p>
          <a:p>
            <a:r>
              <a:rPr lang="en-US" sz="3200" dirty="0"/>
              <a:t>Tampa’s Weather</a:t>
            </a:r>
          </a:p>
          <a:p>
            <a:pPr lvl="1"/>
            <a:r>
              <a:rPr lang="en-US" sz="3200" dirty="0"/>
              <a:t>Best Months to Visit</a:t>
            </a:r>
          </a:p>
          <a:p>
            <a:pPr lvl="1"/>
            <a:r>
              <a:rPr lang="en-US" sz="3200" dirty="0"/>
              <a:t>Month with most Rain</a:t>
            </a:r>
          </a:p>
          <a:p>
            <a:pPr lvl="1"/>
            <a:endParaRPr lang="en-US" sz="3200" dirty="0"/>
          </a:p>
          <a:p>
            <a:pPr marL="450000" lvl="1" indent="0">
              <a:buNone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D3145-1A36-4FC7-B271-203306630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0" t="6915" r="58680" b="6745"/>
          <a:stretch/>
        </p:blipFill>
        <p:spPr>
          <a:xfrm>
            <a:off x="8462281" y="2241096"/>
            <a:ext cx="1089933" cy="1126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FB473-D250-49CA-A78F-79B3E8A11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281" y="4756846"/>
            <a:ext cx="1140700" cy="11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1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24B5-3385-45F8-8175-9891B1AF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EAF4C-182E-4C4C-A5DD-69370C4FF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https://youtu.be/_9otQzIfBu4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7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381</TotalTime>
  <Words>109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Intro to Data Science Final Project</vt:lpstr>
      <vt:lpstr>Dataset</vt:lpstr>
      <vt:lpstr>Prerequisites</vt:lpstr>
      <vt:lpstr>Exploratory Data Analysis</vt:lpstr>
      <vt:lpstr>Exploratory Data Analysis</vt:lpstr>
      <vt:lpstr>Research Questions</vt:lpstr>
      <vt:lpstr>Research Questions</vt:lpstr>
      <vt:lpstr>Conclusion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Data Science Final Project</dc:title>
  <dc:creator>Wakefield, Michael</dc:creator>
  <cp:lastModifiedBy>Wakefield, Michael</cp:lastModifiedBy>
  <cp:revision>12</cp:revision>
  <dcterms:created xsi:type="dcterms:W3CDTF">2021-08-10T21:09:52Z</dcterms:created>
  <dcterms:modified xsi:type="dcterms:W3CDTF">2021-08-11T03:31:08Z</dcterms:modified>
</cp:coreProperties>
</file>