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B55"/>
    <a:srgbClr val="D15688"/>
    <a:srgbClr val="FF539E"/>
    <a:srgbClr val="F72D8E"/>
    <a:srgbClr val="DF2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>
        <p:scale>
          <a:sx n="80" d="100"/>
          <a:sy n="80" d="100"/>
        </p:scale>
        <p:origin x="2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873919"/>
            <a:ext cx="3556000" cy="355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6273" y="5574269"/>
            <a:ext cx="56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sz="2400" b="1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3524" y="4743272"/>
            <a:ext cx="596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Lato" charset="0"/>
                <a:ea typeface="Lato" charset="0"/>
                <a:cs typeface="Lato" charset="0"/>
              </a:rPr>
              <a:t>LG SMART FRIDGE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Settings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6203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2" cy="4753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Home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4737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Lock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1613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Food Manager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3139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Grocery Lists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6561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Recipes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7831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Note Pad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223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Unit Converter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7753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Calendar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3098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Lato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Caitlyn O'Driscoll</dc:creator>
  <cp:lastModifiedBy>Caitlyn O'Driscoll</cp:lastModifiedBy>
  <cp:revision>5</cp:revision>
  <dcterms:created xsi:type="dcterms:W3CDTF">2015-11-03T21:58:24Z</dcterms:created>
  <dcterms:modified xsi:type="dcterms:W3CDTF">2015-11-03T22:29:27Z</dcterms:modified>
</cp:coreProperties>
</file>