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B55"/>
    <a:srgbClr val="D15688"/>
    <a:srgbClr val="FF539E"/>
    <a:srgbClr val="F72D8E"/>
    <a:srgbClr val="DF26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43"/>
  </p:normalViewPr>
  <p:slideViewPr>
    <p:cSldViewPr snapToGrid="0" snapToObjects="1">
      <p:cViewPr>
        <p:scale>
          <a:sx n="80" d="100"/>
          <a:sy n="80" d="100"/>
        </p:scale>
        <p:origin x="24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C4C5-BDD0-0644-B020-6054589667C5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E74E-D4CC-8E48-A1E7-265BFF7A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C4C5-BDD0-0644-B020-6054589667C5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E74E-D4CC-8E48-A1E7-265BFF7A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C4C5-BDD0-0644-B020-6054589667C5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E74E-D4CC-8E48-A1E7-265BFF7A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1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C4C5-BDD0-0644-B020-6054589667C5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E74E-D4CC-8E48-A1E7-265BFF7A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2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C4C5-BDD0-0644-B020-6054589667C5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E74E-D4CC-8E48-A1E7-265BFF7A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6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C4C5-BDD0-0644-B020-6054589667C5}" type="datetimeFigureOut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E74E-D4CC-8E48-A1E7-265BFF7A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6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C4C5-BDD0-0644-B020-6054589667C5}" type="datetimeFigureOut">
              <a:rPr lang="en-US" smtClean="0"/>
              <a:t>11/3/15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E74E-D4CC-8E48-A1E7-265BFF7A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C4C5-BDD0-0644-B020-6054589667C5}" type="datetimeFigureOut">
              <a:rPr lang="en-US" smtClean="0"/>
              <a:t>11/3/15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E74E-D4CC-8E48-A1E7-265BFF7A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C4C5-BDD0-0644-B020-6054589667C5}" type="datetimeFigureOut">
              <a:rPr lang="en-US" smtClean="0"/>
              <a:t>11/3/15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E74E-D4CC-8E48-A1E7-265BFF7A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0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C4C5-BDD0-0644-B020-6054589667C5}" type="datetimeFigureOut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E74E-D4CC-8E48-A1E7-265BFF7A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1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C4C5-BDD0-0644-B020-6054589667C5}" type="datetimeFigureOut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E74E-D4CC-8E48-A1E7-265BFF7A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AC4C5-BDD0-0644-B020-6054589667C5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0E74E-D4CC-8E48-A1E7-265BFF7A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1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873919"/>
            <a:ext cx="3556000" cy="355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6273" y="5574269"/>
            <a:ext cx="56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Lato" charset="0"/>
                <a:ea typeface="Lato" charset="0"/>
                <a:cs typeface="Lato" charset="0"/>
              </a:rPr>
              <a:t> Matthew </a:t>
            </a:r>
            <a:r>
              <a:rPr lang="en-US" sz="2400" b="1" dirty="0" err="1">
                <a:latin typeface="Lato" charset="0"/>
                <a:ea typeface="Lato" charset="0"/>
                <a:cs typeface="Lato" charset="0"/>
              </a:rPr>
              <a:t>Walcher</a:t>
            </a:r>
            <a:r>
              <a:rPr lang="en-US" sz="2400" b="1" dirty="0">
                <a:latin typeface="Lato" charset="0"/>
                <a:ea typeface="Lato" charset="0"/>
                <a:cs typeface="Lato" charset="0"/>
              </a:rPr>
              <a:t> &amp; Caitlyn O’Driscoll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3524" y="4743272"/>
            <a:ext cx="5968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Lato" charset="0"/>
                <a:ea typeface="Lato" charset="0"/>
                <a:cs typeface="Lato" charset="0"/>
              </a:rPr>
              <a:t>LG SMART FRIDGE</a:t>
            </a:r>
            <a:endParaRPr lang="en-US" sz="4800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00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89" y="1542171"/>
            <a:ext cx="6136211" cy="47538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3" y="128586"/>
            <a:ext cx="1157289" cy="11572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2847" y="353287"/>
            <a:ext cx="5114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ato" charset="0"/>
                <a:ea typeface="Lato" charset="0"/>
                <a:cs typeface="Lato" charset="0"/>
              </a:rPr>
              <a:t>Settings</a:t>
            </a:r>
            <a:endParaRPr lang="en-US" sz="4000" dirty="0"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77530" y="1146980"/>
            <a:ext cx="1021447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263909"/>
            <a:ext cx="1219200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64758" y="6424500"/>
            <a:ext cx="452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 Matthew </a:t>
            </a:r>
            <a:r>
              <a:rPr lang="en-US" dirty="0" err="1">
                <a:latin typeface="Lato" charset="0"/>
                <a:ea typeface="Lato" charset="0"/>
                <a:cs typeface="Lato" charset="0"/>
              </a:rPr>
              <a:t>Walcher</a:t>
            </a:r>
            <a:r>
              <a:rPr lang="en-US" dirty="0">
                <a:latin typeface="Lato" charset="0"/>
                <a:ea typeface="Lato" charset="0"/>
                <a:cs typeface="Lato" charset="0"/>
              </a:rPr>
              <a:t> &amp; Caitlyn O’Driscoll</a:t>
            </a:r>
          </a:p>
        </p:txBody>
      </p:sp>
    </p:spTree>
    <p:extLst>
      <p:ext uri="{BB962C8B-B14F-4D97-AF65-F5344CB8AC3E}">
        <p14:creationId xmlns:p14="http://schemas.microsoft.com/office/powerpoint/2010/main" val="162038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89" y="1542171"/>
            <a:ext cx="6136212" cy="47538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3" y="128586"/>
            <a:ext cx="1157289" cy="11572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2847" y="353287"/>
            <a:ext cx="5114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ato" charset="0"/>
                <a:ea typeface="Lato" charset="0"/>
                <a:cs typeface="Lato" charset="0"/>
              </a:rPr>
              <a:t>Home</a:t>
            </a:r>
            <a:endParaRPr lang="en-US" sz="4000" dirty="0"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977530" y="1146980"/>
            <a:ext cx="1021447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263909"/>
            <a:ext cx="1219200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64758" y="6424500"/>
            <a:ext cx="452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 Matthew </a:t>
            </a:r>
            <a:r>
              <a:rPr lang="en-US" dirty="0" err="1">
                <a:latin typeface="Lato" charset="0"/>
                <a:ea typeface="Lato" charset="0"/>
                <a:cs typeface="Lato" charset="0"/>
              </a:rPr>
              <a:t>Walcher</a:t>
            </a:r>
            <a:r>
              <a:rPr lang="en-US" dirty="0">
                <a:latin typeface="Lato" charset="0"/>
                <a:ea typeface="Lato" charset="0"/>
                <a:cs typeface="Lato" charset="0"/>
              </a:rPr>
              <a:t> &amp; Caitlyn O’Driscoll</a:t>
            </a:r>
          </a:p>
        </p:txBody>
      </p:sp>
    </p:spTree>
    <p:extLst>
      <p:ext uri="{BB962C8B-B14F-4D97-AF65-F5344CB8AC3E}">
        <p14:creationId xmlns:p14="http://schemas.microsoft.com/office/powerpoint/2010/main" val="147375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89" y="1542171"/>
            <a:ext cx="6136211" cy="47538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3" y="128586"/>
            <a:ext cx="1157289" cy="11572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2847" y="353287"/>
            <a:ext cx="5114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ato" charset="0"/>
                <a:ea typeface="Lato" charset="0"/>
                <a:cs typeface="Lato" charset="0"/>
              </a:rPr>
              <a:t>Lock</a:t>
            </a:r>
            <a:endParaRPr lang="en-US" sz="4000" dirty="0"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77530" y="1146980"/>
            <a:ext cx="1021447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263909"/>
            <a:ext cx="1219200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64758" y="6424500"/>
            <a:ext cx="452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 Matthew </a:t>
            </a:r>
            <a:r>
              <a:rPr lang="en-US" dirty="0" err="1">
                <a:latin typeface="Lato" charset="0"/>
                <a:ea typeface="Lato" charset="0"/>
                <a:cs typeface="Lato" charset="0"/>
              </a:rPr>
              <a:t>Walcher</a:t>
            </a:r>
            <a:r>
              <a:rPr lang="en-US" dirty="0">
                <a:latin typeface="Lato" charset="0"/>
                <a:ea typeface="Lato" charset="0"/>
                <a:cs typeface="Lato" charset="0"/>
              </a:rPr>
              <a:t> &amp; Caitlyn O’Driscoll</a:t>
            </a:r>
          </a:p>
        </p:txBody>
      </p:sp>
    </p:spTree>
    <p:extLst>
      <p:ext uri="{BB962C8B-B14F-4D97-AF65-F5344CB8AC3E}">
        <p14:creationId xmlns:p14="http://schemas.microsoft.com/office/powerpoint/2010/main" val="116133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89" y="1542171"/>
            <a:ext cx="6136211" cy="47538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3" y="128586"/>
            <a:ext cx="1157289" cy="11572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2847" y="353287"/>
            <a:ext cx="5114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ato" charset="0"/>
                <a:ea typeface="Lato" charset="0"/>
                <a:cs typeface="Lato" charset="0"/>
              </a:rPr>
              <a:t>Food Manager</a:t>
            </a:r>
            <a:endParaRPr lang="en-US" sz="4000" dirty="0"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77530" y="1146980"/>
            <a:ext cx="1021447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263909"/>
            <a:ext cx="1219200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64758" y="6424500"/>
            <a:ext cx="452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 Matthew </a:t>
            </a:r>
            <a:r>
              <a:rPr lang="en-US" dirty="0" err="1">
                <a:latin typeface="Lato" charset="0"/>
                <a:ea typeface="Lato" charset="0"/>
                <a:cs typeface="Lato" charset="0"/>
              </a:rPr>
              <a:t>Walcher</a:t>
            </a:r>
            <a:r>
              <a:rPr lang="en-US" dirty="0">
                <a:latin typeface="Lato" charset="0"/>
                <a:ea typeface="Lato" charset="0"/>
                <a:cs typeface="Lato" charset="0"/>
              </a:rPr>
              <a:t> &amp; Caitlyn O’Driscoll</a:t>
            </a:r>
          </a:p>
        </p:txBody>
      </p:sp>
    </p:spTree>
    <p:extLst>
      <p:ext uri="{BB962C8B-B14F-4D97-AF65-F5344CB8AC3E}">
        <p14:creationId xmlns:p14="http://schemas.microsoft.com/office/powerpoint/2010/main" val="31390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89" y="1542171"/>
            <a:ext cx="6136211" cy="47538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3" y="128586"/>
            <a:ext cx="1157289" cy="11572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2847" y="353287"/>
            <a:ext cx="5114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ato" charset="0"/>
                <a:ea typeface="Lato" charset="0"/>
                <a:cs typeface="Lato" charset="0"/>
              </a:rPr>
              <a:t>Grocery Lists</a:t>
            </a:r>
            <a:endParaRPr lang="en-US" sz="4000" dirty="0"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77530" y="1146980"/>
            <a:ext cx="1021447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263909"/>
            <a:ext cx="1219200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64758" y="6424500"/>
            <a:ext cx="452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 Matthew </a:t>
            </a:r>
            <a:r>
              <a:rPr lang="en-US" dirty="0" err="1">
                <a:latin typeface="Lato" charset="0"/>
                <a:ea typeface="Lato" charset="0"/>
                <a:cs typeface="Lato" charset="0"/>
              </a:rPr>
              <a:t>Walcher</a:t>
            </a:r>
            <a:r>
              <a:rPr lang="en-US" dirty="0">
                <a:latin typeface="Lato" charset="0"/>
                <a:ea typeface="Lato" charset="0"/>
                <a:cs typeface="Lato" charset="0"/>
              </a:rPr>
              <a:t> &amp; Caitlyn O’Driscoll</a:t>
            </a:r>
          </a:p>
        </p:txBody>
      </p:sp>
    </p:spTree>
    <p:extLst>
      <p:ext uri="{BB962C8B-B14F-4D97-AF65-F5344CB8AC3E}">
        <p14:creationId xmlns:p14="http://schemas.microsoft.com/office/powerpoint/2010/main" val="165613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89" y="1542171"/>
            <a:ext cx="6136211" cy="47538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3" y="128586"/>
            <a:ext cx="1157289" cy="11572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2847" y="353287"/>
            <a:ext cx="5114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ato" charset="0"/>
                <a:ea typeface="Lato" charset="0"/>
                <a:cs typeface="Lato" charset="0"/>
              </a:rPr>
              <a:t>Recipes</a:t>
            </a:r>
            <a:endParaRPr lang="en-US" sz="4000" dirty="0"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977530" y="1146980"/>
            <a:ext cx="1021447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63909"/>
            <a:ext cx="1219200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64758" y="6424500"/>
            <a:ext cx="452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 Matthew </a:t>
            </a:r>
            <a:r>
              <a:rPr lang="en-US" dirty="0" err="1">
                <a:latin typeface="Lato" charset="0"/>
                <a:ea typeface="Lato" charset="0"/>
                <a:cs typeface="Lato" charset="0"/>
              </a:rPr>
              <a:t>Walcher</a:t>
            </a:r>
            <a:r>
              <a:rPr lang="en-US" dirty="0">
                <a:latin typeface="Lato" charset="0"/>
                <a:ea typeface="Lato" charset="0"/>
                <a:cs typeface="Lato" charset="0"/>
              </a:rPr>
              <a:t> &amp; Caitlyn O’Driscoll</a:t>
            </a:r>
          </a:p>
        </p:txBody>
      </p:sp>
    </p:spTree>
    <p:extLst>
      <p:ext uri="{BB962C8B-B14F-4D97-AF65-F5344CB8AC3E}">
        <p14:creationId xmlns:p14="http://schemas.microsoft.com/office/powerpoint/2010/main" val="178313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89" y="1542171"/>
            <a:ext cx="6136211" cy="47538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3" y="128586"/>
            <a:ext cx="1157289" cy="11572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2847" y="353287"/>
            <a:ext cx="5114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ato" charset="0"/>
                <a:ea typeface="Lato" charset="0"/>
                <a:cs typeface="Lato" charset="0"/>
              </a:rPr>
              <a:t>Note Pad</a:t>
            </a:r>
            <a:endParaRPr lang="en-US" sz="4000" dirty="0"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77530" y="1146980"/>
            <a:ext cx="1021447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263909"/>
            <a:ext cx="1219200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64758" y="6424500"/>
            <a:ext cx="452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 Matthew </a:t>
            </a:r>
            <a:r>
              <a:rPr lang="en-US" dirty="0" err="1">
                <a:latin typeface="Lato" charset="0"/>
                <a:ea typeface="Lato" charset="0"/>
                <a:cs typeface="Lato" charset="0"/>
              </a:rPr>
              <a:t>Walcher</a:t>
            </a:r>
            <a:r>
              <a:rPr lang="en-US" dirty="0">
                <a:latin typeface="Lato" charset="0"/>
                <a:ea typeface="Lato" charset="0"/>
                <a:cs typeface="Lato" charset="0"/>
              </a:rPr>
              <a:t> &amp; Caitlyn O’Driscoll</a:t>
            </a:r>
          </a:p>
        </p:txBody>
      </p:sp>
    </p:spTree>
    <p:extLst>
      <p:ext uri="{BB962C8B-B14F-4D97-AF65-F5344CB8AC3E}">
        <p14:creationId xmlns:p14="http://schemas.microsoft.com/office/powerpoint/2010/main" val="12233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89" y="1542171"/>
            <a:ext cx="6136211" cy="47538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3" y="128586"/>
            <a:ext cx="1157289" cy="11572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2847" y="353287"/>
            <a:ext cx="5114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ato" charset="0"/>
                <a:ea typeface="Lato" charset="0"/>
                <a:cs typeface="Lato" charset="0"/>
              </a:rPr>
              <a:t>Unit Converter</a:t>
            </a:r>
            <a:endParaRPr lang="en-US" sz="4000" dirty="0"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77530" y="1146980"/>
            <a:ext cx="1021447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263909"/>
            <a:ext cx="1219200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64758" y="6424500"/>
            <a:ext cx="452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 Matthew </a:t>
            </a:r>
            <a:r>
              <a:rPr lang="en-US" dirty="0" err="1">
                <a:latin typeface="Lato" charset="0"/>
                <a:ea typeface="Lato" charset="0"/>
                <a:cs typeface="Lato" charset="0"/>
              </a:rPr>
              <a:t>Walcher</a:t>
            </a:r>
            <a:r>
              <a:rPr lang="en-US" dirty="0">
                <a:latin typeface="Lato" charset="0"/>
                <a:ea typeface="Lato" charset="0"/>
                <a:cs typeface="Lato" charset="0"/>
              </a:rPr>
              <a:t> &amp; Caitlyn O’Driscoll</a:t>
            </a:r>
          </a:p>
        </p:txBody>
      </p:sp>
    </p:spTree>
    <p:extLst>
      <p:ext uri="{BB962C8B-B14F-4D97-AF65-F5344CB8AC3E}">
        <p14:creationId xmlns:p14="http://schemas.microsoft.com/office/powerpoint/2010/main" val="177539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89" y="1542171"/>
            <a:ext cx="6136211" cy="47538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3" y="128586"/>
            <a:ext cx="1157289" cy="11572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2847" y="353287"/>
            <a:ext cx="5114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ato" charset="0"/>
                <a:ea typeface="Lato" charset="0"/>
                <a:cs typeface="Lato" charset="0"/>
              </a:rPr>
              <a:t>Calendar</a:t>
            </a:r>
            <a:endParaRPr lang="en-US" sz="4000" dirty="0"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77530" y="1146980"/>
            <a:ext cx="1021447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263909"/>
            <a:ext cx="12192000" cy="0"/>
          </a:xfrm>
          <a:prstGeom prst="line">
            <a:avLst/>
          </a:prstGeom>
          <a:ln w="127000">
            <a:gradFill>
              <a:gsLst>
                <a:gs pos="100000">
                  <a:srgbClr val="D15688"/>
                </a:gs>
                <a:gs pos="0">
                  <a:srgbClr val="C01B55"/>
                </a:gs>
              </a:gsLst>
              <a:lin ang="2154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64758" y="6424500"/>
            <a:ext cx="452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 Matthew </a:t>
            </a:r>
            <a:r>
              <a:rPr lang="en-US" dirty="0" err="1">
                <a:latin typeface="Lato" charset="0"/>
                <a:ea typeface="Lato" charset="0"/>
                <a:cs typeface="Lato" charset="0"/>
              </a:rPr>
              <a:t>Walcher</a:t>
            </a:r>
            <a:r>
              <a:rPr lang="en-US" dirty="0">
                <a:latin typeface="Lato" charset="0"/>
                <a:ea typeface="Lato" charset="0"/>
                <a:cs typeface="Lato" charset="0"/>
              </a:rPr>
              <a:t> &amp; Caitlyn O’Driscoll</a:t>
            </a:r>
          </a:p>
        </p:txBody>
      </p:sp>
    </p:spTree>
    <p:extLst>
      <p:ext uri="{BB962C8B-B14F-4D97-AF65-F5344CB8AC3E}">
        <p14:creationId xmlns:p14="http://schemas.microsoft.com/office/powerpoint/2010/main" val="130981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76</Words>
  <Application>Microsoft Macintosh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Lato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Caitlyn O'Driscoll</dc:creator>
  <cp:lastModifiedBy>Caitlyn O'Driscoll</cp:lastModifiedBy>
  <cp:revision>4</cp:revision>
  <dcterms:created xsi:type="dcterms:W3CDTF">2015-11-03T21:58:24Z</dcterms:created>
  <dcterms:modified xsi:type="dcterms:W3CDTF">2015-11-03T22:19:33Z</dcterms:modified>
</cp:coreProperties>
</file>