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F55A6-0735-49E6-BC26-2367C32D2E4D}" v="6" dt="2020-06-29T03:49:39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ychealth/coronavirus-data/blob/master/data-by-modzcta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Estimating Covid-19 spread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463B-5E6E-423E-BD78-F362E761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Cluster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2629-D56B-40F7-9704-C0E53475F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544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Different areas have been hit by Covid-19 at different rates. Are there localized attributes that signal an area is more susceptible to spreading Covid-19?</a:t>
            </a:r>
          </a:p>
          <a:p>
            <a:endParaRPr lang="en-US" dirty="0"/>
          </a:p>
          <a:p>
            <a:r>
              <a:rPr lang="en-US" dirty="0"/>
              <a:t>As governments are starting to re-open their economies. Is there a way to decide which types of business should be able to reopen?</a:t>
            </a:r>
          </a:p>
          <a:p>
            <a:endParaRPr lang="en-US" dirty="0"/>
          </a:p>
          <a:p>
            <a:r>
              <a:rPr lang="en-US" b="1" dirty="0"/>
              <a:t>Null hypothesis: The types of businesses within a zip code area have no effect on the level of covid-19 spread within that area. (For example, the null theorizes that a high prevalence of bars and eateries will not influence the covid-19 infection rates within that area)</a:t>
            </a:r>
          </a:p>
          <a:p>
            <a:endParaRPr lang="en-US" dirty="0"/>
          </a:p>
          <a:p>
            <a:r>
              <a:rPr lang="en-US" dirty="0"/>
              <a:t>*This project mandated the use of the foursquare places API which is why the effect variables are ‘venues’ rather than something which would likely be of more use*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2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C9F-31D1-4881-8A50-9B61C50D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378"/>
          </a:xfrm>
        </p:spPr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0023-B0B3-476F-B687-2D741265A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446319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following link was used to gather the different covid-19 death rates amongst zip-code areas within NYC:</a:t>
            </a:r>
          </a:p>
          <a:p>
            <a:r>
              <a:rPr lang="en-US" u="sng" dirty="0">
                <a:hlinkClick r:id="rId2"/>
              </a:rPr>
              <a:t>https://github.com/nychealth/coronavirus-data/blob/master/data-by-modzcta.csv</a:t>
            </a:r>
            <a:endParaRPr lang="en-US" u="sng" dirty="0"/>
          </a:p>
          <a:p>
            <a:endParaRPr lang="en-US" u="sng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Death rate was used because it is more indicative of the total number of people infected within a certain area. In other words we use death rate in place of infection rate even though the true target is infection rate.</a:t>
            </a:r>
          </a:p>
          <a:p>
            <a:r>
              <a:rPr lang="en-US" dirty="0"/>
              <a:t>The zip-codes were fed into Foursquare's explore endpoint API to append the prevalence of different types of businesses/venues located around that zip-code area.  </a:t>
            </a:r>
          </a:p>
          <a:p>
            <a:r>
              <a:rPr lang="en-US" dirty="0"/>
              <a:t>In all there were 44 data points (zip-code areas) and approx. 250 different venue categories (bar, grocery store, gas station, etc.)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F67A4-557E-4686-B992-93EE71CA32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50471" y="2925890"/>
            <a:ext cx="3752018" cy="121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1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9EED-2C9C-41BC-9166-160B8934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FF8FA-8343-43F7-929F-CFB05375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excerpt: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rows of the data add up to 1.00 with each value representing the proportion of a venue category that represent a zip-code area. (e.g. in the third row 0.027778 of venues in that area are American Restaurants)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FC2BB0-D15D-4AA5-B8AA-9B5386A32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7" y="2403226"/>
            <a:ext cx="5843588" cy="140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2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C256-4A1E-4ECD-ADE1-6F14707A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cont.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E7D65-35B4-407E-8359-EED5BBEF8097}"/>
              </a:ext>
            </a:extLst>
          </p:cNvPr>
          <p:cNvSpPr txBox="1"/>
          <p:nvPr/>
        </p:nvSpPr>
        <p:spPr>
          <a:xfrm>
            <a:off x="1189608" y="2086252"/>
            <a:ext cx="1005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was split and 75% of the venue categories data were fed to fit the model</a:t>
            </a:r>
          </a:p>
          <a:p>
            <a:endParaRPr lang="en-US" dirty="0"/>
          </a:p>
          <a:p>
            <a:r>
              <a:rPr lang="en-US" dirty="0"/>
              <a:t>The model used the remaining 25% of the data to made predictions for the target, </a:t>
            </a:r>
            <a:r>
              <a:rPr lang="en-US" dirty="0" err="1"/>
              <a:t>Covid_Death_Rate</a:t>
            </a:r>
            <a:r>
              <a:rPr lang="en-US" dirty="0"/>
              <a:t>.</a:t>
            </a:r>
          </a:p>
          <a:p>
            <a:r>
              <a:rPr lang="en-US" dirty="0"/>
              <a:t>The following are the results of the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r^2 below 0 means that this model is worse at predicting the target variable than using the mean of the target variable as the predicted value. That is very bad.</a:t>
            </a:r>
          </a:p>
          <a:p>
            <a:endParaRPr lang="en-US" dirty="0"/>
          </a:p>
          <a:p>
            <a:r>
              <a:rPr lang="en-US" dirty="0"/>
              <a:t>One potential issue was there were only 33 data points used to fit the model and 249 fields. I reduced the number of fields by filtering for the fields which were most prevalent. This did not help the results:</a:t>
            </a:r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36C75D9-455B-47D7-8412-0EE7348153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8" y="3429000"/>
            <a:ext cx="3105150" cy="428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58149-1382-4E66-B3DE-AA00C987AC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9608" y="5550971"/>
            <a:ext cx="29813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DDF3-3D1F-45F5-A990-92483864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0E98-6CAC-4FC9-94D9-D057977EF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30674"/>
          </a:xfrm>
        </p:spPr>
        <p:txBody>
          <a:bodyPr>
            <a:normAutofit/>
          </a:bodyPr>
          <a:lstStyle/>
          <a:p>
            <a:r>
              <a:rPr lang="en-US" dirty="0"/>
              <a:t>Rather than trying to estimate the value of </a:t>
            </a:r>
            <a:r>
              <a:rPr lang="en-US" dirty="0" err="1"/>
              <a:t>Covid_death_rate</a:t>
            </a:r>
            <a:r>
              <a:rPr lang="en-US" dirty="0"/>
              <a:t> via MLR we will try to cluster the zip code areas based on their venue composition and see if there is a statistical difference of </a:t>
            </a:r>
            <a:r>
              <a:rPr lang="en-US" dirty="0" err="1"/>
              <a:t>covid_death_rate</a:t>
            </a:r>
            <a:r>
              <a:rPr lang="en-US" dirty="0"/>
              <a:t> among the different clusters.</a:t>
            </a:r>
          </a:p>
          <a:p>
            <a:r>
              <a:rPr lang="en-US" dirty="0"/>
              <a:t>K Means Results: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‘Score’ is a measure of within cluster sum of square (lower number is better)</a:t>
            </a:r>
          </a:p>
          <a:p>
            <a:pPr marL="0" indent="0">
              <a:buNone/>
            </a:pPr>
            <a:r>
              <a:rPr lang="en-US" dirty="0"/>
              <a:t>There appears to be a slight kink at k=6 so we will use 6 clusters for the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3CD07-726C-474B-BF69-4D584227B8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3630551"/>
            <a:ext cx="3981450" cy="151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5FE49F-3FA8-4648-A4D0-43DBAE5519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9363" y="2895600"/>
            <a:ext cx="39814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2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B3E-3B6A-4A57-9B3B-112B458C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C3BC-367B-418A-9261-8DFDC40AD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cluster labels were assigned, we took the mean </a:t>
            </a:r>
            <a:r>
              <a:rPr lang="en-US" dirty="0" err="1"/>
              <a:t>covid_death_rates</a:t>
            </a:r>
            <a:r>
              <a:rPr lang="en-US" dirty="0"/>
              <a:t> grouped by cluster values:</a:t>
            </a:r>
          </a:p>
          <a:p>
            <a:endParaRPr lang="en-US" dirty="0"/>
          </a:p>
          <a:p>
            <a:r>
              <a:rPr lang="en-US" dirty="0"/>
              <a:t>After running ANOVA, the p-value is 1.0 </a:t>
            </a:r>
          </a:p>
          <a:p>
            <a:r>
              <a:rPr lang="en-US" dirty="0"/>
              <a:t>which means that there is no statistical</a:t>
            </a:r>
          </a:p>
          <a:p>
            <a:r>
              <a:rPr lang="en-US" dirty="0"/>
              <a:t>difference amongst the means of different</a:t>
            </a:r>
          </a:p>
          <a:p>
            <a:r>
              <a:rPr lang="en-US" dirty="0"/>
              <a:t>cluster groups.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81F7E-7770-4D02-9EEB-EC727393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552700"/>
            <a:ext cx="2914650" cy="247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4B2B3-513E-40F5-BE40-4A4EF9C85A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48375" y="2552700"/>
            <a:ext cx="4152900" cy="2495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1D6C49-D616-4C48-B7CF-A5E0FE9D8E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67400" y="5101483"/>
            <a:ext cx="45148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6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824B-4348-419F-BC89-27423D68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0488-42BE-41BC-9CFF-6363F285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Neither MLR nor K-means were able to provide any evidence that venue composition of different locations are responsible for different levels of covid-19 spread/infection rates. </a:t>
            </a:r>
          </a:p>
          <a:p>
            <a:endParaRPr lang="en-US" dirty="0"/>
          </a:p>
          <a:p>
            <a:r>
              <a:rPr lang="en-US" dirty="0"/>
              <a:t>We fail to reject the null-hypothesis.</a:t>
            </a:r>
          </a:p>
        </p:txBody>
      </p:sp>
    </p:spTree>
    <p:extLst>
      <p:ext uri="{BB962C8B-B14F-4D97-AF65-F5344CB8AC3E}">
        <p14:creationId xmlns:p14="http://schemas.microsoft.com/office/powerpoint/2010/main" val="28957650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{FFEF8DE2-11CD-44FA-8424-182E1D9D07D3}tf56160789</Template>
  <TotalTime>0</TotalTime>
  <Words>630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Estimating Covid-19 spread </vt:lpstr>
      <vt:lpstr>Covid-19 Cluster Attributes</vt:lpstr>
      <vt:lpstr>Data Acquisition</vt:lpstr>
      <vt:lpstr>Multiple Linear Regression</vt:lpstr>
      <vt:lpstr>Multiple Linear Regression cont.</vt:lpstr>
      <vt:lpstr>K-Means Analysis</vt:lpstr>
      <vt:lpstr>ANOVA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2020-06-29T02:37:29Z</dcterms:created>
  <dcterms:modified xsi:type="dcterms:W3CDTF">2020-06-29T03:52:12Z</dcterms:modified>
</cp:coreProperties>
</file>