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Lst>
  <p:sldSz cy="20104100" cx="14071600"/>
  <p:notesSz cx="14071600" cy="20104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345725" y="1507800"/>
            <a:ext cx="9381525" cy="7539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407150" y="9549425"/>
            <a:ext cx="11257275" cy="90468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407150" y="9549425"/>
            <a:ext cx="11257275" cy="9046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2345725" y="1507800"/>
            <a:ext cx="9381525" cy="753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3207151" y="531087"/>
            <a:ext cx="7663647" cy="695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4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703897" y="4623943"/>
            <a:ext cx="12670155" cy="13268707"/>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
          <p:cNvSpPr txBox="1"/>
          <p:nvPr>
            <p:ph idx="11" type="ftr"/>
          </p:nvPr>
        </p:nvSpPr>
        <p:spPr>
          <a:xfrm>
            <a:off x="4786503" y="18696814"/>
            <a:ext cx="4504944"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703897" y="18696814"/>
            <a:ext cx="3237928"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0136124" y="18696814"/>
            <a:ext cx="3237928"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3"/>
          <p:cNvSpPr txBox="1"/>
          <p:nvPr>
            <p:ph type="ctrTitle"/>
          </p:nvPr>
        </p:nvSpPr>
        <p:spPr>
          <a:xfrm>
            <a:off x="1055846" y="6232271"/>
            <a:ext cx="11966258" cy="422186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2111692" y="11258296"/>
            <a:ext cx="9854565" cy="50260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786503" y="18696814"/>
            <a:ext cx="4504944"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703897" y="18696814"/>
            <a:ext cx="3237928"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10136124" y="18696814"/>
            <a:ext cx="3237928"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3" name="Shape 23"/>
        <p:cNvGrpSpPr/>
        <p:nvPr/>
      </p:nvGrpSpPr>
      <p:grpSpPr>
        <a:xfrm>
          <a:off x="0" y="0"/>
          <a:ext cx="0" cy="0"/>
          <a:chOff x="0" y="0"/>
          <a:chExt cx="0" cy="0"/>
        </a:xfrm>
      </p:grpSpPr>
      <p:sp>
        <p:nvSpPr>
          <p:cNvPr id="24" name="Google Shape;24;p4"/>
          <p:cNvSpPr txBox="1"/>
          <p:nvPr>
            <p:ph type="title"/>
          </p:nvPr>
        </p:nvSpPr>
        <p:spPr>
          <a:xfrm>
            <a:off x="3207151" y="531087"/>
            <a:ext cx="7663647" cy="695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4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03897" y="4623943"/>
            <a:ext cx="6123908" cy="13268707"/>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4"/>
          <p:cNvSpPr txBox="1"/>
          <p:nvPr>
            <p:ph idx="2" type="body"/>
          </p:nvPr>
        </p:nvSpPr>
        <p:spPr>
          <a:xfrm>
            <a:off x="7250144" y="4623943"/>
            <a:ext cx="6123908" cy="13268707"/>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4"/>
          <p:cNvSpPr txBox="1"/>
          <p:nvPr>
            <p:ph idx="11" type="ftr"/>
          </p:nvPr>
        </p:nvSpPr>
        <p:spPr>
          <a:xfrm>
            <a:off x="4786503" y="18696814"/>
            <a:ext cx="4504944"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0" type="dt"/>
          </p:nvPr>
        </p:nvSpPr>
        <p:spPr>
          <a:xfrm>
            <a:off x="703897" y="18696814"/>
            <a:ext cx="3237928"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10136124" y="18696814"/>
            <a:ext cx="3237928"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 name="Shape 30"/>
        <p:cNvGrpSpPr/>
        <p:nvPr/>
      </p:nvGrpSpPr>
      <p:grpSpPr>
        <a:xfrm>
          <a:off x="0" y="0"/>
          <a:ext cx="0" cy="0"/>
          <a:chOff x="0" y="0"/>
          <a:chExt cx="0" cy="0"/>
        </a:xfrm>
      </p:grpSpPr>
      <p:sp>
        <p:nvSpPr>
          <p:cNvPr id="31" name="Google Shape;31;p5"/>
          <p:cNvSpPr txBox="1"/>
          <p:nvPr>
            <p:ph type="title"/>
          </p:nvPr>
        </p:nvSpPr>
        <p:spPr>
          <a:xfrm>
            <a:off x="3207151" y="531087"/>
            <a:ext cx="7663647" cy="695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4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1" type="ftr"/>
          </p:nvPr>
        </p:nvSpPr>
        <p:spPr>
          <a:xfrm>
            <a:off x="4786503" y="18696814"/>
            <a:ext cx="4504944"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0" type="dt"/>
          </p:nvPr>
        </p:nvSpPr>
        <p:spPr>
          <a:xfrm>
            <a:off x="703897" y="18696814"/>
            <a:ext cx="3237928"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10136124" y="18696814"/>
            <a:ext cx="3237928"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4786503" y="18696814"/>
            <a:ext cx="4504944"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0" type="dt"/>
          </p:nvPr>
        </p:nvSpPr>
        <p:spPr>
          <a:xfrm>
            <a:off x="703897" y="18696814"/>
            <a:ext cx="3237928"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10136124" y="18696814"/>
            <a:ext cx="3237928"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07151" y="531087"/>
            <a:ext cx="7663647" cy="6959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4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703897" y="4623943"/>
            <a:ext cx="12670155" cy="13268707"/>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4786503" y="18696814"/>
            <a:ext cx="4504944" cy="100520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703897" y="18696814"/>
            <a:ext cx="3237928" cy="100520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10136124" y="18696814"/>
            <a:ext cx="3237928" cy="100520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 Id="rId10"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7.jpg"/><Relationship Id="rId7" Type="http://schemas.openxmlformats.org/officeDocument/2006/relationships/image" Target="../media/image5.jpg"/><Relationship Id="rId8"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7"/>
          <p:cNvSpPr txBox="1"/>
          <p:nvPr>
            <p:ph type="title"/>
          </p:nvPr>
        </p:nvSpPr>
        <p:spPr>
          <a:xfrm>
            <a:off x="3207151" y="531087"/>
            <a:ext cx="7663500" cy="689400"/>
          </a:xfrm>
          <a:prstGeom prst="rect">
            <a:avLst/>
          </a:prstGeom>
          <a:noFill/>
          <a:ln>
            <a:noFill/>
          </a:ln>
        </p:spPr>
        <p:txBody>
          <a:bodyPr anchorCtr="0" anchor="t" bIns="0" lIns="0" spcFirstLastPara="1" rIns="0" wrap="square" tIns="12050">
            <a:spAutoFit/>
          </a:bodyPr>
          <a:lstStyle/>
          <a:p>
            <a:pPr indent="33654" lvl="0" marL="1795145" rtl="0" algn="l">
              <a:lnSpc>
                <a:spcPct val="100000"/>
              </a:lnSpc>
              <a:spcBef>
                <a:spcPts val="0"/>
              </a:spcBef>
              <a:spcAft>
                <a:spcPts val="0"/>
              </a:spcAft>
              <a:buNone/>
            </a:pPr>
            <a:r>
              <a:rPr lang="en-US"/>
              <a:t>Laser Gun Game</a:t>
            </a:r>
            <a:endParaRPr/>
          </a:p>
        </p:txBody>
      </p:sp>
      <p:sp>
        <p:nvSpPr>
          <p:cNvPr id="44" name="Google Shape;44;p7"/>
          <p:cNvSpPr txBox="1"/>
          <p:nvPr/>
        </p:nvSpPr>
        <p:spPr>
          <a:xfrm>
            <a:off x="783012" y="3844700"/>
            <a:ext cx="6578700" cy="3622200"/>
          </a:xfrm>
          <a:prstGeom prst="rect">
            <a:avLst/>
          </a:prstGeom>
          <a:noFill/>
          <a:ln cap="flat" cmpd="sng" w="9525">
            <a:solidFill>
              <a:srgbClr val="212168"/>
            </a:solidFill>
            <a:prstDash val="solid"/>
            <a:round/>
            <a:headEnd len="sm" w="sm" type="none"/>
            <a:tailEnd len="sm" w="sm" type="none"/>
          </a:ln>
        </p:spPr>
        <p:txBody>
          <a:bodyPr anchorCtr="0" anchor="t" bIns="0" lIns="0" spcFirstLastPara="1" rIns="0" wrap="square" tIns="242550">
            <a:spAutoFit/>
          </a:bodyPr>
          <a:lstStyle/>
          <a:p>
            <a:pPr indent="0" lvl="0" marL="502284" marR="0" rtl="0" algn="l">
              <a:lnSpc>
                <a:spcPct val="100000"/>
              </a:lnSpc>
              <a:spcBef>
                <a:spcPts val="0"/>
              </a:spcBef>
              <a:spcAft>
                <a:spcPts val="0"/>
              </a:spcAft>
              <a:buNone/>
            </a:pPr>
            <a:r>
              <a:rPr b="1" i="0" lang="en-US" sz="2400" u="none" cap="none" strike="noStrike">
                <a:latin typeface="Times New Roman"/>
                <a:ea typeface="Times New Roman"/>
                <a:cs typeface="Times New Roman"/>
                <a:sym typeface="Times New Roman"/>
              </a:rPr>
              <a:t>Introduction</a:t>
            </a:r>
            <a:endParaRPr b="0" i="0" sz="2400" u="none" cap="none" strike="noStrike">
              <a:latin typeface="Times New Roman"/>
              <a:ea typeface="Times New Roman"/>
              <a:cs typeface="Times New Roman"/>
              <a:sym typeface="Times New Roman"/>
            </a:endParaRPr>
          </a:p>
          <a:p>
            <a:pPr indent="0" lvl="0" marL="508000" marR="495300" rtl="0" algn="just">
              <a:lnSpc>
                <a:spcPct val="101000"/>
              </a:lnSpc>
              <a:spcBef>
                <a:spcPts val="700"/>
              </a:spcBef>
              <a:spcAft>
                <a:spcPts val="0"/>
              </a:spcAft>
              <a:buClr>
                <a:schemeClr val="dk1"/>
              </a:buClr>
              <a:buSzPts val="1100"/>
              <a:buFont typeface="Arial"/>
              <a:buNone/>
            </a:pPr>
            <a:r>
              <a:rPr i="1" lang="en-US" sz="1200">
                <a:solidFill>
                  <a:schemeClr val="dk1"/>
                </a:solidFill>
                <a:latin typeface="Times New Roman"/>
                <a:ea typeface="Times New Roman"/>
                <a:cs typeface="Times New Roman"/>
                <a:sym typeface="Times New Roman"/>
              </a:rPr>
              <a:t>This project aims to design a laser gun shooting game using one PIC16F877A microcontroller. The game has a laser emitting gun that aims at two moving targets controlled by servo motors. The main sensors and components used were two light dependent resistors and an ultrasonic sensor in addition to an LCD screen as well. The score is calculated by measuring the distance between the shooter and the target and is displayed by the LCD screen.</a:t>
            </a:r>
            <a:endParaRPr sz="1300">
              <a:solidFill>
                <a:schemeClr val="dk1"/>
              </a:solidFill>
            </a:endParaRPr>
          </a:p>
          <a:p>
            <a:pPr indent="0" lvl="0" marL="508000" marR="495300" rtl="0" algn="just">
              <a:lnSpc>
                <a:spcPct val="101000"/>
              </a:lnSpc>
              <a:spcBef>
                <a:spcPts val="700"/>
              </a:spcBef>
              <a:spcAft>
                <a:spcPts val="0"/>
              </a:spcAft>
              <a:buClr>
                <a:schemeClr val="dk1"/>
              </a:buClr>
              <a:buSzPts val="1100"/>
              <a:buFont typeface="Arial"/>
              <a:buNone/>
            </a:pPr>
            <a:r>
              <a:t/>
            </a:r>
            <a:endParaRPr sz="1300">
              <a:solidFill>
                <a:schemeClr val="dk1"/>
              </a:solidFill>
            </a:endParaRPr>
          </a:p>
          <a:p>
            <a:pPr indent="0" lvl="0" marL="502283" marR="495300" rtl="0" algn="just">
              <a:lnSpc>
                <a:spcPct val="108700"/>
              </a:lnSpc>
              <a:spcBef>
                <a:spcPts val="540"/>
              </a:spcBef>
              <a:spcAft>
                <a:spcPts val="0"/>
              </a:spcAft>
              <a:buNone/>
            </a:pPr>
            <a:r>
              <a:rPr b="0" i="0" lang="en-US" sz="1300" u="none" cap="none" strike="noStrike">
                <a:latin typeface="Times New Roman"/>
                <a:ea typeface="Times New Roman"/>
                <a:cs typeface="Times New Roman"/>
                <a:sym typeface="Times New Roman"/>
              </a:rPr>
              <a:t>The designed project is a miniature-sized</a:t>
            </a:r>
            <a:r>
              <a:rPr lang="en-US" sz="1300">
                <a:latin typeface="Times New Roman"/>
                <a:ea typeface="Times New Roman"/>
                <a:cs typeface="Times New Roman"/>
                <a:sym typeface="Times New Roman"/>
              </a:rPr>
              <a:t> laser gun game</a:t>
            </a:r>
            <a:r>
              <a:rPr b="0" i="0" lang="en-US" sz="1300" u="none" cap="none" strike="noStrike">
                <a:latin typeface="Times New Roman"/>
                <a:ea typeface="Times New Roman"/>
                <a:cs typeface="Times New Roman"/>
                <a:sym typeface="Times New Roman"/>
              </a:rPr>
              <a:t>.It will contain two main  functions:</a:t>
            </a:r>
            <a:endParaRPr b="0" i="0" sz="1300" u="none" cap="none" strike="noStrike">
              <a:latin typeface="Times New Roman"/>
              <a:ea typeface="Times New Roman"/>
              <a:cs typeface="Times New Roman"/>
              <a:sym typeface="Times New Roman"/>
            </a:endParaRPr>
          </a:p>
          <a:p>
            <a:pPr indent="-304800" lvl="0" marL="457200" rtl="0" algn="l">
              <a:spcBef>
                <a:spcPts val="910"/>
              </a:spcBef>
              <a:spcAft>
                <a:spcPts val="0"/>
              </a:spcAft>
              <a:buClr>
                <a:srgbClr val="808080"/>
              </a:buClr>
              <a:buSzPts val="1200"/>
              <a:buFont typeface="Noto Sans Symbols"/>
              <a:buChar char="∙"/>
            </a:pPr>
            <a:r>
              <a:rPr lang="en-US" sz="1200">
                <a:solidFill>
                  <a:srgbClr val="808080"/>
                </a:solidFill>
                <a:latin typeface="Times New Roman"/>
                <a:ea typeface="Times New Roman"/>
                <a:cs typeface="Times New Roman"/>
                <a:sym typeface="Times New Roman"/>
              </a:rPr>
              <a:t>- A laser shooting gun that represents the player</a:t>
            </a:r>
            <a:endParaRPr sz="1200">
              <a:solidFill>
                <a:schemeClr val="dk1"/>
              </a:solidFill>
              <a:latin typeface="Times New Roman"/>
              <a:ea typeface="Times New Roman"/>
              <a:cs typeface="Times New Roman"/>
              <a:sym typeface="Times New Roman"/>
            </a:endParaRPr>
          </a:p>
          <a:p>
            <a:pPr indent="-304800" lvl="0" marL="457200" rtl="0" algn="l">
              <a:spcBef>
                <a:spcPts val="100"/>
              </a:spcBef>
              <a:spcAft>
                <a:spcPts val="0"/>
              </a:spcAft>
              <a:buClr>
                <a:srgbClr val="808080"/>
              </a:buClr>
              <a:buSzPts val="1200"/>
              <a:buFont typeface="Noto Sans Symbols"/>
              <a:buChar char="∙"/>
            </a:pPr>
            <a:r>
              <a:rPr lang="en-US" sz="1200">
                <a:solidFill>
                  <a:srgbClr val="808080"/>
                </a:solidFill>
                <a:latin typeface="Times New Roman"/>
                <a:ea typeface="Times New Roman"/>
                <a:cs typeface="Times New Roman"/>
                <a:sym typeface="Times New Roman"/>
              </a:rPr>
              <a:t>- A target that is being aimed at for achieving points</a:t>
            </a:r>
            <a:endParaRPr sz="1200">
              <a:solidFill>
                <a:schemeClr val="dk1"/>
              </a:solidFill>
              <a:latin typeface="Times New Roman"/>
              <a:ea typeface="Times New Roman"/>
              <a:cs typeface="Times New Roman"/>
              <a:sym typeface="Times New Roman"/>
            </a:endParaRPr>
          </a:p>
          <a:p>
            <a:pPr indent="0" lvl="0" marL="502284" marR="495300" rtl="0" algn="just">
              <a:lnSpc>
                <a:spcPct val="108700"/>
              </a:lnSpc>
              <a:spcBef>
                <a:spcPts val="540"/>
              </a:spcBef>
              <a:spcAft>
                <a:spcPts val="0"/>
              </a:spcAft>
              <a:buNone/>
            </a:pPr>
            <a:r>
              <a:t/>
            </a:r>
            <a:endParaRPr sz="1300">
              <a:latin typeface="Times New Roman"/>
              <a:ea typeface="Times New Roman"/>
              <a:cs typeface="Times New Roman"/>
              <a:sym typeface="Times New Roman"/>
            </a:endParaRPr>
          </a:p>
          <a:p>
            <a:pPr indent="-189230" lvl="0" marL="1099185" marR="0" rtl="0" algn="just">
              <a:lnSpc>
                <a:spcPct val="100000"/>
              </a:lnSpc>
              <a:spcBef>
                <a:spcPts val="130"/>
              </a:spcBef>
              <a:spcAft>
                <a:spcPts val="0"/>
              </a:spcAft>
              <a:buClr>
                <a:srgbClr val="808080"/>
              </a:buClr>
              <a:buSzPts val="1300"/>
              <a:buFont typeface="Noto Sans Symbols"/>
              <a:buChar char="∙"/>
            </a:pPr>
            <a:r>
              <a:t/>
            </a:r>
            <a:endParaRPr b="0" i="0" sz="1300" u="none" cap="none" strike="noStrike">
              <a:latin typeface="Times New Roman"/>
              <a:ea typeface="Times New Roman"/>
              <a:cs typeface="Times New Roman"/>
              <a:sym typeface="Times New Roman"/>
            </a:endParaRPr>
          </a:p>
        </p:txBody>
      </p:sp>
      <p:sp>
        <p:nvSpPr>
          <p:cNvPr id="45" name="Google Shape;45;p7"/>
          <p:cNvSpPr txBox="1"/>
          <p:nvPr/>
        </p:nvSpPr>
        <p:spPr>
          <a:xfrm>
            <a:off x="1296714" y="7384201"/>
            <a:ext cx="5575200" cy="1455300"/>
          </a:xfrm>
          <a:prstGeom prst="rect">
            <a:avLst/>
          </a:prstGeom>
          <a:noFill/>
          <a:ln>
            <a:noFill/>
          </a:ln>
        </p:spPr>
        <p:txBody>
          <a:bodyPr anchorCtr="0" anchor="t" bIns="0" lIns="0" spcFirstLastPara="1" rIns="0" wrap="square" tIns="207625">
            <a:spAutoFit/>
          </a:bodyPr>
          <a:lstStyle/>
          <a:p>
            <a:pPr indent="0" lvl="0" marL="0" marR="0" rtl="0" algn="l">
              <a:lnSpc>
                <a:spcPct val="100000"/>
              </a:lnSpc>
              <a:spcBef>
                <a:spcPts val="0"/>
              </a:spcBef>
              <a:spcAft>
                <a:spcPts val="0"/>
              </a:spcAft>
              <a:buNone/>
            </a:pPr>
            <a:r>
              <a:rPr b="1" lang="en-US" sz="2400">
                <a:latin typeface="Times New Roman"/>
                <a:ea typeface="Times New Roman"/>
                <a:cs typeface="Times New Roman"/>
                <a:sym typeface="Times New Roman"/>
              </a:rPr>
              <a:t>Design</a:t>
            </a:r>
            <a:endParaRPr sz="2400">
              <a:latin typeface="Times New Roman"/>
              <a:ea typeface="Times New Roman"/>
              <a:cs typeface="Times New Roman"/>
              <a:sym typeface="Times New Roman"/>
            </a:endParaRPr>
          </a:p>
          <a:p>
            <a:pPr indent="0" lvl="0" marL="0" marR="5080" rtl="0" algn="l">
              <a:lnSpc>
                <a:spcPct val="101499"/>
              </a:lnSpc>
              <a:spcBef>
                <a:spcPts val="830"/>
              </a:spcBef>
              <a:spcAft>
                <a:spcPts val="0"/>
              </a:spcAft>
              <a:buNone/>
            </a:pPr>
            <a:r>
              <a:rPr lang="en-US" sz="1300">
                <a:latin typeface="Times New Roman"/>
                <a:ea typeface="Times New Roman"/>
                <a:cs typeface="Times New Roman"/>
                <a:sym typeface="Times New Roman"/>
              </a:rPr>
              <a:t>The following flowchart provides an insight of the functionality of the main device  in the smart city, which is the car.</a:t>
            </a:r>
            <a:endParaRPr sz="1300">
              <a:latin typeface="Times New Roman"/>
              <a:ea typeface="Times New Roman"/>
              <a:cs typeface="Times New Roman"/>
              <a:sym typeface="Times New Roman"/>
            </a:endParaRPr>
          </a:p>
          <a:p>
            <a:pPr indent="0" lvl="0" marL="0" marR="1071880" rtl="0" algn="ctr">
              <a:lnSpc>
                <a:spcPct val="100000"/>
              </a:lnSpc>
              <a:spcBef>
                <a:spcPts val="1045"/>
              </a:spcBef>
              <a:spcAft>
                <a:spcPts val="0"/>
              </a:spcAft>
              <a:buNone/>
            </a:pPr>
            <a:r>
              <a:rPr lang="en-US" sz="1500">
                <a:latin typeface="Times New Roman"/>
                <a:ea typeface="Times New Roman"/>
                <a:cs typeface="Times New Roman"/>
                <a:sym typeface="Times New Roman"/>
              </a:rPr>
              <a:t>Start</a:t>
            </a:r>
            <a:endParaRPr sz="1500">
              <a:latin typeface="Times New Roman"/>
              <a:ea typeface="Times New Roman"/>
              <a:cs typeface="Times New Roman"/>
              <a:sym typeface="Times New Roman"/>
            </a:endParaRPr>
          </a:p>
        </p:txBody>
      </p:sp>
      <p:sp>
        <p:nvSpPr>
          <p:cNvPr id="46" name="Google Shape;46;p7"/>
          <p:cNvSpPr/>
          <p:nvPr/>
        </p:nvSpPr>
        <p:spPr>
          <a:xfrm>
            <a:off x="7535750" y="3844700"/>
            <a:ext cx="5778500" cy="13494906"/>
          </a:xfrm>
          <a:custGeom>
            <a:rect b="b" l="l" r="r" t="t"/>
            <a:pathLst>
              <a:path extrusionOk="0" h="9959340" w="5778500">
                <a:moveTo>
                  <a:pt x="0" y="9959068"/>
                </a:moveTo>
                <a:lnTo>
                  <a:pt x="5778253" y="9959068"/>
                </a:lnTo>
                <a:lnTo>
                  <a:pt x="5778253" y="0"/>
                </a:lnTo>
                <a:lnTo>
                  <a:pt x="0" y="0"/>
                </a:lnTo>
                <a:lnTo>
                  <a:pt x="0" y="9959068"/>
                </a:lnTo>
                <a:close/>
              </a:path>
            </a:pathLst>
          </a:custGeom>
          <a:noFill/>
          <a:ln cap="flat" cmpd="sng" w="9525">
            <a:solidFill>
              <a:srgbClr val="2121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 name="Google Shape;47;p7"/>
          <p:cNvSpPr/>
          <p:nvPr/>
        </p:nvSpPr>
        <p:spPr>
          <a:xfrm>
            <a:off x="800746" y="7392833"/>
            <a:ext cx="6567170" cy="9944100"/>
          </a:xfrm>
          <a:custGeom>
            <a:rect b="b" l="l" r="r" t="t"/>
            <a:pathLst>
              <a:path extrusionOk="0" h="9944100" w="6567170">
                <a:moveTo>
                  <a:pt x="0" y="9943990"/>
                </a:moveTo>
                <a:lnTo>
                  <a:pt x="6566920" y="9943990"/>
                </a:lnTo>
                <a:lnTo>
                  <a:pt x="6566920" y="0"/>
                </a:lnTo>
                <a:lnTo>
                  <a:pt x="0" y="0"/>
                </a:lnTo>
                <a:lnTo>
                  <a:pt x="0" y="9943990"/>
                </a:lnTo>
                <a:close/>
              </a:path>
            </a:pathLst>
          </a:custGeom>
          <a:noFill/>
          <a:ln cap="flat" cmpd="sng" w="9525">
            <a:solidFill>
              <a:srgbClr val="2121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rPr lang="en-US" sz="1800"/>
              <a:t>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				</a:t>
            </a:r>
            <a:endParaRPr sz="1800"/>
          </a:p>
        </p:txBody>
      </p:sp>
      <p:sp>
        <p:nvSpPr>
          <p:cNvPr id="48" name="Google Shape;48;p7"/>
          <p:cNvSpPr txBox="1"/>
          <p:nvPr/>
        </p:nvSpPr>
        <p:spPr>
          <a:xfrm>
            <a:off x="8103921" y="3844705"/>
            <a:ext cx="4786500" cy="1040700"/>
          </a:xfrm>
          <a:prstGeom prst="rect">
            <a:avLst/>
          </a:prstGeom>
          <a:noFill/>
          <a:ln>
            <a:noFill/>
          </a:ln>
        </p:spPr>
        <p:txBody>
          <a:bodyPr anchorCtr="0" anchor="t" bIns="0" lIns="0" spcFirstLastPara="1" rIns="0" wrap="square" tIns="177150">
            <a:spAutoFit/>
          </a:bodyPr>
          <a:lstStyle/>
          <a:p>
            <a:pPr indent="0" lvl="0" marL="0" marR="0" rtl="0" algn="l">
              <a:lnSpc>
                <a:spcPct val="100000"/>
              </a:lnSpc>
              <a:spcBef>
                <a:spcPts val="0"/>
              </a:spcBef>
              <a:spcAft>
                <a:spcPts val="0"/>
              </a:spcAft>
              <a:buNone/>
            </a:pPr>
            <a:r>
              <a:rPr b="1" lang="en-US" sz="2400">
                <a:latin typeface="Times New Roman"/>
                <a:ea typeface="Times New Roman"/>
                <a:cs typeface="Times New Roman"/>
                <a:sym typeface="Times New Roman"/>
              </a:rPr>
              <a:t>Results</a:t>
            </a:r>
            <a:endParaRPr sz="2400">
              <a:latin typeface="Times New Roman"/>
              <a:ea typeface="Times New Roman"/>
              <a:cs typeface="Times New Roman"/>
              <a:sym typeface="Times New Roman"/>
            </a:endParaRPr>
          </a:p>
          <a:p>
            <a:pPr indent="0" lvl="0" marL="0" marR="5080" rtl="0" algn="l">
              <a:lnSpc>
                <a:spcPct val="101499"/>
              </a:lnSpc>
              <a:spcBef>
                <a:spcPts val="695"/>
              </a:spcBef>
              <a:spcAft>
                <a:spcPts val="0"/>
              </a:spcAft>
              <a:buNone/>
            </a:pPr>
            <a:r>
              <a:rPr lang="en-US" sz="1300">
                <a:latin typeface="Times New Roman"/>
                <a:ea typeface="Times New Roman"/>
                <a:cs typeface="Times New Roman"/>
                <a:sym typeface="Times New Roman"/>
              </a:rPr>
              <a:t>The following figures depict the final results after connecting the  circuits and designing the smart city.</a:t>
            </a:r>
            <a:endParaRPr sz="1300">
              <a:latin typeface="Times New Roman"/>
              <a:ea typeface="Times New Roman"/>
              <a:cs typeface="Times New Roman"/>
              <a:sym typeface="Times New Roman"/>
            </a:endParaRPr>
          </a:p>
        </p:txBody>
      </p:sp>
      <p:sp>
        <p:nvSpPr>
          <p:cNvPr id="49" name="Google Shape;49;p7"/>
          <p:cNvSpPr txBox="1"/>
          <p:nvPr/>
        </p:nvSpPr>
        <p:spPr>
          <a:xfrm>
            <a:off x="795150" y="17497047"/>
            <a:ext cx="12637200" cy="1892700"/>
          </a:xfrm>
          <a:prstGeom prst="rect">
            <a:avLst/>
          </a:prstGeom>
          <a:noFill/>
          <a:ln cap="flat" cmpd="sng" w="9525">
            <a:solidFill>
              <a:srgbClr val="212168"/>
            </a:solidFill>
            <a:prstDash val="solid"/>
            <a:round/>
            <a:headEnd len="sm" w="sm" type="none"/>
            <a:tailEnd len="sm" w="sm" type="none"/>
          </a:ln>
        </p:spPr>
        <p:txBody>
          <a:bodyPr anchorCtr="0" anchor="t" bIns="0" lIns="0" spcFirstLastPara="1" rIns="0" wrap="square" tIns="243200">
            <a:spAutoFit/>
          </a:bodyPr>
          <a:lstStyle/>
          <a:p>
            <a:pPr indent="0" lvl="0" marL="502284" marR="0" rtl="0" algn="l">
              <a:lnSpc>
                <a:spcPct val="100000"/>
              </a:lnSpc>
              <a:spcBef>
                <a:spcPts val="0"/>
              </a:spcBef>
              <a:spcAft>
                <a:spcPts val="0"/>
              </a:spcAft>
              <a:buNone/>
            </a:pPr>
            <a:r>
              <a:rPr b="1" lang="en-US" sz="2400">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a:p>
            <a:pPr indent="406400" lvl="0" marL="508000" marR="573405" rtl="0" algn="l">
              <a:spcBef>
                <a:spcPts val="69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Laser tag can be played indoors or outdoors and can be enjoyed by people of all ages. It offers a fun and exciting way to engage in physical activity, while also stimulating strategic thinking and team-building skills. In this modern era of technology, laser tag is a perfect example of how innovative technologies can create new and engaging experiences for people.</a:t>
            </a:r>
            <a:endParaRPr sz="1200">
              <a:solidFill>
                <a:schemeClr val="dk1"/>
              </a:solidFill>
              <a:latin typeface="Times New Roman"/>
              <a:ea typeface="Times New Roman"/>
              <a:cs typeface="Times New Roman"/>
              <a:sym typeface="Times New Roman"/>
            </a:endParaRPr>
          </a:p>
          <a:p>
            <a:pPr indent="406400" lvl="0" marL="508000" marR="573405" rtl="0" algn="l">
              <a:spcBef>
                <a:spcPts val="69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406400" lvl="0" marL="508000" marR="573405" rtl="0" algn="l">
              <a:spcBef>
                <a:spcPts val="69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406400" lvl="0" marL="508000" marR="573405" rtl="0" algn="l">
              <a:spcBef>
                <a:spcPts val="69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
        <p:nvSpPr>
          <p:cNvPr id="50" name="Google Shape;50;p7"/>
          <p:cNvSpPr txBox="1"/>
          <p:nvPr/>
        </p:nvSpPr>
        <p:spPr>
          <a:xfrm>
            <a:off x="3207162" y="1083701"/>
            <a:ext cx="8688000" cy="2296500"/>
          </a:xfrm>
          <a:prstGeom prst="rect">
            <a:avLst/>
          </a:prstGeom>
          <a:noFill/>
          <a:ln>
            <a:noFill/>
          </a:ln>
        </p:spPr>
        <p:txBody>
          <a:bodyPr anchorCtr="0" anchor="t" bIns="0" lIns="0" spcFirstLastPara="1" rIns="0" wrap="square" tIns="238750">
            <a:spAutoFit/>
          </a:bodyPr>
          <a:lstStyle/>
          <a:p>
            <a:pPr indent="0" lvl="0" marL="12700" marR="0" rtl="0" algn="l">
              <a:lnSpc>
                <a:spcPct val="100000"/>
              </a:lnSpc>
              <a:spcBef>
                <a:spcPts val="0"/>
              </a:spcBef>
              <a:spcAft>
                <a:spcPts val="0"/>
              </a:spcAft>
              <a:buNone/>
            </a:pPr>
            <a:r>
              <a:rPr b="1" i="1" lang="en-US" sz="2950">
                <a:latin typeface="Times New Roman"/>
                <a:ea typeface="Times New Roman"/>
                <a:cs typeface="Times New Roman"/>
                <a:sym typeface="Times New Roman"/>
              </a:rPr>
              <a:t>Nabil</a:t>
            </a:r>
            <a:r>
              <a:rPr b="1" i="1" lang="en-US" sz="2950">
                <a:latin typeface="Times New Roman"/>
                <a:ea typeface="Times New Roman"/>
                <a:cs typeface="Times New Roman"/>
                <a:sym typeface="Times New Roman"/>
              </a:rPr>
              <a:t> Mazyad, Omar Abukhalaf, and Ahmad Almualla</a:t>
            </a:r>
            <a:endParaRPr sz="2950">
              <a:latin typeface="Times New Roman"/>
              <a:ea typeface="Times New Roman"/>
              <a:cs typeface="Times New Roman"/>
              <a:sym typeface="Times New Roman"/>
            </a:endParaRPr>
          </a:p>
          <a:p>
            <a:pPr indent="0" lvl="0" marL="1431290" marR="1922779" rtl="0" algn="l">
              <a:lnSpc>
                <a:spcPct val="100000"/>
              </a:lnSpc>
              <a:spcBef>
                <a:spcPts val="1310"/>
              </a:spcBef>
              <a:spcAft>
                <a:spcPts val="0"/>
              </a:spcAft>
              <a:buNone/>
            </a:pPr>
            <a:r>
              <a:rPr i="1" lang="en-US" sz="2200">
                <a:latin typeface="Times New Roman"/>
                <a:ea typeface="Times New Roman"/>
                <a:cs typeface="Times New Roman"/>
                <a:sym typeface="Times New Roman"/>
              </a:rPr>
              <a:t>Supervisor: Dr. Belal Sababha Embedded Systems Final Design Project, Spring 2023</a:t>
            </a:r>
            <a:endParaRPr sz="2200">
              <a:latin typeface="Times New Roman"/>
              <a:ea typeface="Times New Roman"/>
              <a:cs typeface="Times New Roman"/>
              <a:sym typeface="Times New Roman"/>
            </a:endParaRPr>
          </a:p>
          <a:p>
            <a:pPr indent="218439" lvl="0" marL="1419225" marR="2367280" rtl="0" algn="l">
              <a:lnSpc>
                <a:spcPct val="120000"/>
              </a:lnSpc>
              <a:spcBef>
                <a:spcPts val="85"/>
              </a:spcBef>
              <a:spcAft>
                <a:spcPts val="0"/>
              </a:spcAft>
              <a:buNone/>
            </a:pPr>
            <a:r>
              <a:rPr i="1" lang="en-US" sz="2200">
                <a:latin typeface="Times New Roman"/>
                <a:ea typeface="Times New Roman"/>
                <a:cs typeface="Times New Roman"/>
                <a:sym typeface="Times New Roman"/>
              </a:rPr>
              <a:t>King Abdullah II School of Engineering  Princess Sumaya University for Technology</a:t>
            </a:r>
            <a:endParaRPr sz="2200">
              <a:latin typeface="Times New Roman"/>
              <a:ea typeface="Times New Roman"/>
              <a:cs typeface="Times New Roman"/>
              <a:sym typeface="Times New Roman"/>
            </a:endParaRPr>
          </a:p>
        </p:txBody>
      </p:sp>
      <p:pic>
        <p:nvPicPr>
          <p:cNvPr id="51" name="Google Shape;51;p7"/>
          <p:cNvPicPr preferRelativeResize="0"/>
          <p:nvPr/>
        </p:nvPicPr>
        <p:blipFill rotWithShape="1">
          <a:blip r:embed="rId3">
            <a:alphaModFix/>
          </a:blip>
          <a:srcRect b="0" l="0" r="0" t="0"/>
          <a:stretch/>
        </p:blipFill>
        <p:spPr>
          <a:xfrm>
            <a:off x="742595" y="753904"/>
            <a:ext cx="1999939" cy="2402020"/>
          </a:xfrm>
          <a:prstGeom prst="rect">
            <a:avLst/>
          </a:prstGeom>
          <a:noFill/>
          <a:ln>
            <a:noFill/>
          </a:ln>
        </p:spPr>
      </p:pic>
      <p:sp>
        <p:nvSpPr>
          <p:cNvPr id="52" name="Google Shape;52;p7"/>
          <p:cNvSpPr txBox="1"/>
          <p:nvPr/>
        </p:nvSpPr>
        <p:spPr>
          <a:xfrm>
            <a:off x="1679664" y="11632434"/>
            <a:ext cx="648900" cy="166800"/>
          </a:xfrm>
          <a:prstGeom prst="rect">
            <a:avLst/>
          </a:prstGeom>
          <a:noFill/>
          <a:ln>
            <a:noFill/>
          </a:ln>
        </p:spPr>
        <p:txBody>
          <a:bodyPr anchorCtr="0" anchor="t" bIns="0" lIns="0" spcFirstLastPara="1" rIns="0" wrap="square" tIns="12700">
            <a:spAutoFit/>
          </a:bodyPr>
          <a:lstStyle/>
          <a:p>
            <a:pPr indent="-15240" lvl="0" marL="15240" marR="5080" rtl="0" algn="l">
              <a:lnSpc>
                <a:spcPct val="100000"/>
              </a:lnSpc>
              <a:spcBef>
                <a:spcPts val="0"/>
              </a:spcBef>
              <a:spcAft>
                <a:spcPts val="0"/>
              </a:spcAft>
              <a:buNone/>
            </a:pPr>
            <a:r>
              <a:t/>
            </a:r>
            <a:endParaRPr sz="1000">
              <a:latin typeface="Times New Roman"/>
              <a:ea typeface="Times New Roman"/>
              <a:cs typeface="Times New Roman"/>
              <a:sym typeface="Times New Roman"/>
            </a:endParaRPr>
          </a:p>
        </p:txBody>
      </p:sp>
      <p:sp>
        <p:nvSpPr>
          <p:cNvPr id="53" name="Google Shape;53;p7"/>
          <p:cNvSpPr txBox="1"/>
          <p:nvPr/>
        </p:nvSpPr>
        <p:spPr>
          <a:xfrm>
            <a:off x="4658752" y="9652235"/>
            <a:ext cx="731400" cy="166800"/>
          </a:xfrm>
          <a:prstGeom prst="rect">
            <a:avLst/>
          </a:prstGeom>
          <a:noFill/>
          <a:ln>
            <a:noFill/>
          </a:ln>
        </p:spPr>
        <p:txBody>
          <a:bodyPr anchorCtr="0" anchor="t" bIns="0" lIns="0" spcFirstLastPara="1" rIns="0" wrap="square" tIns="12700">
            <a:spAutoFit/>
          </a:bodyPr>
          <a:lstStyle/>
          <a:p>
            <a:pPr indent="-17145" lvl="0" marL="17145" marR="5080" rtl="0" algn="l">
              <a:lnSpc>
                <a:spcPct val="100000"/>
              </a:lnSpc>
              <a:spcBef>
                <a:spcPts val="0"/>
              </a:spcBef>
              <a:spcAft>
                <a:spcPts val="0"/>
              </a:spcAft>
              <a:buNone/>
            </a:pPr>
            <a:r>
              <a:t/>
            </a:r>
            <a:endParaRPr sz="1000">
              <a:latin typeface="Times New Roman"/>
              <a:ea typeface="Times New Roman"/>
              <a:cs typeface="Times New Roman"/>
              <a:sym typeface="Times New Roman"/>
            </a:endParaRPr>
          </a:p>
        </p:txBody>
      </p:sp>
      <p:sp>
        <p:nvSpPr>
          <p:cNvPr id="54" name="Google Shape;54;p7"/>
          <p:cNvSpPr txBox="1"/>
          <p:nvPr/>
        </p:nvSpPr>
        <p:spPr>
          <a:xfrm>
            <a:off x="1199288" y="12415588"/>
            <a:ext cx="3323400" cy="457800"/>
          </a:xfrm>
          <a:prstGeom prst="rect">
            <a:avLst/>
          </a:prstGeom>
          <a:noFill/>
          <a:ln>
            <a:noFill/>
          </a:ln>
        </p:spPr>
        <p:txBody>
          <a:bodyPr anchorCtr="0" anchor="t" bIns="0" lIns="0" spcFirstLastPara="1" rIns="0" wrap="square" tIns="45700">
            <a:spAutoFit/>
          </a:bodyPr>
          <a:lstStyle/>
          <a:p>
            <a:pPr indent="0" lvl="0" marL="0" marR="113029" rtl="0" algn="r">
              <a:lnSpc>
                <a:spcPct val="100000"/>
              </a:lnSpc>
              <a:spcBef>
                <a:spcPts val="0"/>
              </a:spcBef>
              <a:spcAft>
                <a:spcPts val="0"/>
              </a:spcAft>
              <a:buNone/>
            </a:pPr>
            <a:r>
              <a:rPr i="1" lang="en-US" sz="1100">
                <a:solidFill>
                  <a:srgbClr val="A6A6A6"/>
                </a:solidFill>
                <a:latin typeface="Times New Roman"/>
                <a:ea typeface="Times New Roman"/>
                <a:cs typeface="Times New Roman"/>
                <a:sym typeface="Times New Roman"/>
              </a:rPr>
              <a:t>Figure 1</a:t>
            </a:r>
            <a:endParaRPr sz="1100">
              <a:latin typeface="Times New Roman"/>
              <a:ea typeface="Times New Roman"/>
              <a:cs typeface="Times New Roman"/>
              <a:sym typeface="Times New Roman"/>
            </a:endParaRPr>
          </a:p>
          <a:p>
            <a:pPr indent="0" lvl="0" marL="0" marR="0" rtl="0" algn="l">
              <a:lnSpc>
                <a:spcPct val="100000"/>
              </a:lnSpc>
              <a:spcBef>
                <a:spcPts val="330"/>
              </a:spcBef>
              <a:spcAft>
                <a:spcPts val="0"/>
              </a:spcAft>
              <a:buNone/>
            </a:pPr>
            <a:r>
              <a:rPr lang="en-US" sz="1300">
                <a:latin typeface="Times New Roman"/>
                <a:ea typeface="Times New Roman"/>
                <a:cs typeface="Times New Roman"/>
                <a:sym typeface="Times New Roman"/>
              </a:rPr>
              <a:t>The game’s designed circuit is shown in Figure 2.</a:t>
            </a:r>
            <a:endParaRPr sz="1300">
              <a:latin typeface="Times New Roman"/>
              <a:ea typeface="Times New Roman"/>
              <a:cs typeface="Times New Roman"/>
              <a:sym typeface="Times New Roman"/>
            </a:endParaRPr>
          </a:p>
        </p:txBody>
      </p:sp>
      <p:sp>
        <p:nvSpPr>
          <p:cNvPr id="55" name="Google Shape;55;p7"/>
          <p:cNvSpPr txBox="1"/>
          <p:nvPr/>
        </p:nvSpPr>
        <p:spPr>
          <a:xfrm>
            <a:off x="4564081" y="14646033"/>
            <a:ext cx="34925" cy="182880"/>
          </a:xfrm>
          <a:prstGeom prst="rect">
            <a:avLst/>
          </a:prstGeom>
          <a:noFill/>
          <a:ln>
            <a:noFill/>
          </a:ln>
        </p:spPr>
        <p:txBody>
          <a:bodyPr anchorCtr="0" anchor="t" bIns="0" lIns="0" spcFirstLastPara="1" rIns="0" wrap="square" tIns="11425">
            <a:spAutoFit/>
          </a:bodyPr>
          <a:lstStyle/>
          <a:p>
            <a:pPr indent="0" lvl="0" marL="0" marR="0" rtl="0" algn="l">
              <a:lnSpc>
                <a:spcPct val="100000"/>
              </a:lnSpc>
              <a:spcBef>
                <a:spcPts val="0"/>
              </a:spcBef>
              <a:spcAft>
                <a:spcPts val="0"/>
              </a:spcAft>
              <a:buNone/>
            </a:pPr>
            <a:r>
              <a:rPr lang="en-US" sz="350">
                <a:latin typeface="Times New Roman"/>
                <a:ea typeface="Times New Roman"/>
                <a:cs typeface="Times New Roman"/>
                <a:sym typeface="Times New Roman"/>
              </a:rPr>
              <a:t>3</a:t>
            </a:r>
            <a:endParaRPr sz="350">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3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350">
                <a:latin typeface="Times New Roman"/>
                <a:ea typeface="Times New Roman"/>
                <a:cs typeface="Times New Roman"/>
                <a:sym typeface="Times New Roman"/>
              </a:rPr>
              <a:t>4</a:t>
            </a:r>
            <a:endParaRPr sz="350">
              <a:latin typeface="Times New Roman"/>
              <a:ea typeface="Times New Roman"/>
              <a:cs typeface="Times New Roman"/>
              <a:sym typeface="Times New Roman"/>
            </a:endParaRPr>
          </a:p>
        </p:txBody>
      </p:sp>
      <p:sp>
        <p:nvSpPr>
          <p:cNvPr id="56" name="Google Shape;56;p7"/>
          <p:cNvSpPr txBox="1"/>
          <p:nvPr/>
        </p:nvSpPr>
        <p:spPr>
          <a:xfrm>
            <a:off x="4564081" y="14855973"/>
            <a:ext cx="34925" cy="78105"/>
          </a:xfrm>
          <a:prstGeom prst="rect">
            <a:avLst/>
          </a:prstGeom>
          <a:noFill/>
          <a:ln>
            <a:noFill/>
          </a:ln>
        </p:spPr>
        <p:txBody>
          <a:bodyPr anchorCtr="0" anchor="t" bIns="0" lIns="0" spcFirstLastPara="1" rIns="0" wrap="square" tIns="11425">
            <a:spAutoFit/>
          </a:bodyPr>
          <a:lstStyle/>
          <a:p>
            <a:pPr indent="0" lvl="0" marL="0" marR="0" rtl="0" algn="l">
              <a:lnSpc>
                <a:spcPct val="100000"/>
              </a:lnSpc>
              <a:spcBef>
                <a:spcPts val="0"/>
              </a:spcBef>
              <a:spcAft>
                <a:spcPts val="0"/>
              </a:spcAft>
              <a:buNone/>
            </a:pPr>
            <a:r>
              <a:rPr lang="en-US" sz="350">
                <a:latin typeface="Times New Roman"/>
                <a:ea typeface="Times New Roman"/>
                <a:cs typeface="Times New Roman"/>
                <a:sym typeface="Times New Roman"/>
              </a:rPr>
              <a:t>5</a:t>
            </a:r>
            <a:endParaRPr sz="350">
              <a:latin typeface="Times New Roman"/>
              <a:ea typeface="Times New Roman"/>
              <a:cs typeface="Times New Roman"/>
              <a:sym typeface="Times New Roman"/>
            </a:endParaRPr>
          </a:p>
        </p:txBody>
      </p:sp>
      <p:sp>
        <p:nvSpPr>
          <p:cNvPr id="57" name="Google Shape;57;p7"/>
          <p:cNvSpPr txBox="1"/>
          <p:nvPr/>
        </p:nvSpPr>
        <p:spPr>
          <a:xfrm>
            <a:off x="4564081" y="14961003"/>
            <a:ext cx="34925" cy="78105"/>
          </a:xfrm>
          <a:prstGeom prst="rect">
            <a:avLst/>
          </a:prstGeom>
          <a:noFill/>
          <a:ln>
            <a:noFill/>
          </a:ln>
        </p:spPr>
        <p:txBody>
          <a:bodyPr anchorCtr="0" anchor="t" bIns="0" lIns="0" spcFirstLastPara="1" rIns="0" wrap="square" tIns="11425">
            <a:spAutoFit/>
          </a:bodyPr>
          <a:lstStyle/>
          <a:p>
            <a:pPr indent="0" lvl="0" marL="0" marR="0" rtl="0" algn="l">
              <a:lnSpc>
                <a:spcPct val="100000"/>
              </a:lnSpc>
              <a:spcBef>
                <a:spcPts val="0"/>
              </a:spcBef>
              <a:spcAft>
                <a:spcPts val="0"/>
              </a:spcAft>
              <a:buNone/>
            </a:pPr>
            <a:r>
              <a:rPr lang="en-US" sz="350">
                <a:latin typeface="Times New Roman"/>
                <a:ea typeface="Times New Roman"/>
                <a:cs typeface="Times New Roman"/>
                <a:sym typeface="Times New Roman"/>
              </a:rPr>
              <a:t>6</a:t>
            </a:r>
            <a:endParaRPr sz="350">
              <a:latin typeface="Times New Roman"/>
              <a:ea typeface="Times New Roman"/>
              <a:cs typeface="Times New Roman"/>
              <a:sym typeface="Times New Roman"/>
            </a:endParaRPr>
          </a:p>
        </p:txBody>
      </p:sp>
      <p:sp>
        <p:nvSpPr>
          <p:cNvPr id="58" name="Google Shape;58;p7"/>
          <p:cNvSpPr txBox="1"/>
          <p:nvPr/>
        </p:nvSpPr>
        <p:spPr>
          <a:xfrm>
            <a:off x="4564081" y="15065914"/>
            <a:ext cx="34925" cy="196215"/>
          </a:xfrm>
          <a:prstGeom prst="rect">
            <a:avLst/>
          </a:prstGeom>
          <a:noFill/>
          <a:ln>
            <a:noFill/>
          </a:ln>
        </p:spPr>
        <p:txBody>
          <a:bodyPr anchorCtr="0" anchor="t" bIns="0" lIns="0" spcFirstLastPara="1" rIns="0" wrap="square" tIns="11425">
            <a:spAutoFit/>
          </a:bodyPr>
          <a:lstStyle/>
          <a:p>
            <a:pPr indent="0" lvl="0" marL="0" marR="0" rtl="0" algn="l">
              <a:lnSpc>
                <a:spcPct val="100000"/>
              </a:lnSpc>
              <a:spcBef>
                <a:spcPts val="0"/>
              </a:spcBef>
              <a:spcAft>
                <a:spcPts val="0"/>
              </a:spcAft>
              <a:buNone/>
            </a:pPr>
            <a:r>
              <a:rPr lang="en-US" sz="350">
                <a:latin typeface="Times New Roman"/>
                <a:ea typeface="Times New Roman"/>
                <a:cs typeface="Times New Roman"/>
                <a:sym typeface="Times New Roman"/>
              </a:rPr>
              <a:t>7</a:t>
            </a:r>
            <a:endParaRPr sz="350">
              <a:latin typeface="Times New Roman"/>
              <a:ea typeface="Times New Roman"/>
              <a:cs typeface="Times New Roman"/>
              <a:sym typeface="Times New Roman"/>
            </a:endParaRPr>
          </a:p>
          <a:p>
            <a:pPr indent="0" lvl="0" marL="0" marR="0" rtl="0" algn="l">
              <a:lnSpc>
                <a:spcPct val="100000"/>
              </a:lnSpc>
              <a:spcBef>
                <a:spcPts val="50"/>
              </a:spcBef>
              <a:spcAft>
                <a:spcPts val="0"/>
              </a:spcAft>
              <a:buNone/>
            </a:pPr>
            <a:r>
              <a:t/>
            </a:r>
            <a:endParaRPr sz="4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350">
                <a:latin typeface="Times New Roman"/>
                <a:ea typeface="Times New Roman"/>
                <a:cs typeface="Times New Roman"/>
                <a:sym typeface="Times New Roman"/>
              </a:rPr>
              <a:t>8</a:t>
            </a:r>
            <a:endParaRPr sz="350">
              <a:latin typeface="Times New Roman"/>
              <a:ea typeface="Times New Roman"/>
              <a:cs typeface="Times New Roman"/>
              <a:sym typeface="Times New Roman"/>
            </a:endParaRPr>
          </a:p>
        </p:txBody>
      </p:sp>
      <p:sp>
        <p:nvSpPr>
          <p:cNvPr id="59" name="Google Shape;59;p7"/>
          <p:cNvSpPr txBox="1"/>
          <p:nvPr/>
        </p:nvSpPr>
        <p:spPr>
          <a:xfrm>
            <a:off x="4564081" y="15288998"/>
            <a:ext cx="34925" cy="78105"/>
          </a:xfrm>
          <a:prstGeom prst="rect">
            <a:avLst/>
          </a:prstGeom>
          <a:noFill/>
          <a:ln>
            <a:noFill/>
          </a:ln>
        </p:spPr>
        <p:txBody>
          <a:bodyPr anchorCtr="0" anchor="t" bIns="0" lIns="0" spcFirstLastPara="1" rIns="0" wrap="square" tIns="11425">
            <a:spAutoFit/>
          </a:bodyPr>
          <a:lstStyle/>
          <a:p>
            <a:pPr indent="0" lvl="0" marL="0" marR="0" rtl="0" algn="l">
              <a:lnSpc>
                <a:spcPct val="100000"/>
              </a:lnSpc>
              <a:spcBef>
                <a:spcPts val="0"/>
              </a:spcBef>
              <a:spcAft>
                <a:spcPts val="0"/>
              </a:spcAft>
              <a:buNone/>
            </a:pPr>
            <a:r>
              <a:rPr lang="en-US" sz="350">
                <a:latin typeface="Times New Roman"/>
                <a:ea typeface="Times New Roman"/>
                <a:cs typeface="Times New Roman"/>
                <a:sym typeface="Times New Roman"/>
              </a:rPr>
              <a:t>9</a:t>
            </a:r>
            <a:endParaRPr sz="350">
              <a:latin typeface="Times New Roman"/>
              <a:ea typeface="Times New Roman"/>
              <a:cs typeface="Times New Roman"/>
              <a:sym typeface="Times New Roman"/>
            </a:endParaRPr>
          </a:p>
        </p:txBody>
      </p:sp>
      <p:sp>
        <p:nvSpPr>
          <p:cNvPr id="60" name="Google Shape;60;p7"/>
          <p:cNvSpPr txBox="1"/>
          <p:nvPr/>
        </p:nvSpPr>
        <p:spPr>
          <a:xfrm>
            <a:off x="4552334" y="16338120"/>
            <a:ext cx="65405" cy="78105"/>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350">
                <a:latin typeface="Times New Roman"/>
                <a:ea typeface="Times New Roman"/>
                <a:cs typeface="Times New Roman"/>
                <a:sym typeface="Times New Roman"/>
              </a:rPr>
              <a:t>19 </a:t>
            </a:r>
            <a:endParaRPr sz="350">
              <a:latin typeface="Times New Roman"/>
              <a:ea typeface="Times New Roman"/>
              <a:cs typeface="Times New Roman"/>
              <a:sym typeface="Times New Roman"/>
            </a:endParaRPr>
          </a:p>
        </p:txBody>
      </p:sp>
      <p:sp>
        <p:nvSpPr>
          <p:cNvPr id="61" name="Google Shape;61;p7"/>
          <p:cNvSpPr txBox="1"/>
          <p:nvPr/>
        </p:nvSpPr>
        <p:spPr>
          <a:xfrm>
            <a:off x="4552334" y="16443090"/>
            <a:ext cx="65405" cy="78105"/>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350">
                <a:latin typeface="Times New Roman"/>
                <a:ea typeface="Times New Roman"/>
                <a:cs typeface="Times New Roman"/>
                <a:sym typeface="Times New Roman"/>
              </a:rPr>
              <a:t>20 </a:t>
            </a:r>
            <a:endParaRPr sz="350">
              <a:latin typeface="Times New Roman"/>
              <a:ea typeface="Times New Roman"/>
              <a:cs typeface="Times New Roman"/>
              <a:sym typeface="Times New Roman"/>
            </a:endParaRPr>
          </a:p>
        </p:txBody>
      </p:sp>
      <p:sp>
        <p:nvSpPr>
          <p:cNvPr id="62" name="Google Shape;62;p7"/>
          <p:cNvSpPr txBox="1"/>
          <p:nvPr/>
        </p:nvSpPr>
        <p:spPr>
          <a:xfrm>
            <a:off x="5301087" y="15279636"/>
            <a:ext cx="65405" cy="78105"/>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350">
                <a:latin typeface="Times New Roman"/>
                <a:ea typeface="Times New Roman"/>
                <a:cs typeface="Times New Roman"/>
                <a:sym typeface="Times New Roman"/>
              </a:rPr>
              <a:t>32 </a:t>
            </a:r>
            <a:endParaRPr sz="350">
              <a:latin typeface="Times New Roman"/>
              <a:ea typeface="Times New Roman"/>
              <a:cs typeface="Times New Roman"/>
              <a:sym typeface="Times New Roman"/>
            </a:endParaRPr>
          </a:p>
        </p:txBody>
      </p:sp>
      <p:sp>
        <p:nvSpPr>
          <p:cNvPr id="63" name="Google Shape;63;p7"/>
          <p:cNvSpPr txBox="1"/>
          <p:nvPr/>
        </p:nvSpPr>
        <p:spPr>
          <a:xfrm>
            <a:off x="5301087" y="15378557"/>
            <a:ext cx="65405" cy="78105"/>
          </a:xfrm>
          <a:prstGeom prst="rect">
            <a:avLst/>
          </a:prstGeom>
          <a:noFill/>
          <a:ln>
            <a:noFill/>
          </a:ln>
        </p:spPr>
        <p:txBody>
          <a:bodyPr anchorCtr="0" anchor="t" bIns="0" lIns="0" spcFirstLastPara="1" rIns="0" wrap="square" tIns="11425">
            <a:spAutoFit/>
          </a:bodyPr>
          <a:lstStyle/>
          <a:p>
            <a:pPr indent="0" lvl="0" marL="0" marR="0" rtl="0" algn="l">
              <a:lnSpc>
                <a:spcPct val="100000"/>
              </a:lnSpc>
              <a:spcBef>
                <a:spcPts val="0"/>
              </a:spcBef>
              <a:spcAft>
                <a:spcPts val="0"/>
              </a:spcAft>
              <a:buNone/>
            </a:pPr>
            <a:r>
              <a:rPr lang="en-US" sz="350">
                <a:latin typeface="Times New Roman"/>
                <a:ea typeface="Times New Roman"/>
                <a:cs typeface="Times New Roman"/>
                <a:sym typeface="Times New Roman"/>
              </a:rPr>
              <a:t>31 </a:t>
            </a:r>
            <a:endParaRPr sz="350">
              <a:latin typeface="Times New Roman"/>
              <a:ea typeface="Times New Roman"/>
              <a:cs typeface="Times New Roman"/>
              <a:sym typeface="Times New Roman"/>
            </a:endParaRPr>
          </a:p>
        </p:txBody>
      </p:sp>
      <p:sp>
        <p:nvSpPr>
          <p:cNvPr id="64" name="Google Shape;64;p7"/>
          <p:cNvSpPr txBox="1"/>
          <p:nvPr/>
        </p:nvSpPr>
        <p:spPr>
          <a:xfrm>
            <a:off x="5301087" y="15712020"/>
            <a:ext cx="65405" cy="78105"/>
          </a:xfrm>
          <a:prstGeom prst="rect">
            <a:avLst/>
          </a:prstGeom>
          <a:noFill/>
          <a:ln>
            <a:noFill/>
          </a:ln>
        </p:spPr>
        <p:txBody>
          <a:bodyPr anchorCtr="0" anchor="t" bIns="0" lIns="0" spcFirstLastPara="1" rIns="0" wrap="square" tIns="11425">
            <a:spAutoFit/>
          </a:bodyPr>
          <a:lstStyle/>
          <a:p>
            <a:pPr indent="0" lvl="0" marL="0" marR="0" rtl="0" algn="l">
              <a:lnSpc>
                <a:spcPct val="100000"/>
              </a:lnSpc>
              <a:spcBef>
                <a:spcPts val="0"/>
              </a:spcBef>
              <a:spcAft>
                <a:spcPts val="0"/>
              </a:spcAft>
              <a:buNone/>
            </a:pPr>
            <a:r>
              <a:rPr lang="en-US" sz="350">
                <a:latin typeface="Times New Roman"/>
                <a:ea typeface="Times New Roman"/>
                <a:cs typeface="Times New Roman"/>
                <a:sym typeface="Times New Roman"/>
              </a:rPr>
              <a:t>28 </a:t>
            </a:r>
            <a:endParaRPr sz="350">
              <a:latin typeface="Times New Roman"/>
              <a:ea typeface="Times New Roman"/>
              <a:cs typeface="Times New Roman"/>
              <a:sym typeface="Times New Roman"/>
            </a:endParaRPr>
          </a:p>
        </p:txBody>
      </p:sp>
      <p:sp>
        <p:nvSpPr>
          <p:cNvPr id="65" name="Google Shape;65;p7"/>
          <p:cNvSpPr txBox="1"/>
          <p:nvPr/>
        </p:nvSpPr>
        <p:spPr>
          <a:xfrm>
            <a:off x="5301087" y="15489577"/>
            <a:ext cx="65405" cy="78105"/>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350">
                <a:latin typeface="Times New Roman"/>
                <a:ea typeface="Times New Roman"/>
                <a:cs typeface="Times New Roman"/>
                <a:sym typeface="Times New Roman"/>
              </a:rPr>
              <a:t>30 </a:t>
            </a:r>
            <a:endParaRPr sz="350">
              <a:latin typeface="Times New Roman"/>
              <a:ea typeface="Times New Roman"/>
              <a:cs typeface="Times New Roman"/>
              <a:sym typeface="Times New Roman"/>
            </a:endParaRPr>
          </a:p>
        </p:txBody>
      </p:sp>
      <p:sp>
        <p:nvSpPr>
          <p:cNvPr id="66" name="Google Shape;66;p7"/>
          <p:cNvSpPr txBox="1"/>
          <p:nvPr/>
        </p:nvSpPr>
        <p:spPr>
          <a:xfrm>
            <a:off x="5301087" y="15594604"/>
            <a:ext cx="65405" cy="78105"/>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350">
                <a:latin typeface="Times New Roman"/>
                <a:ea typeface="Times New Roman"/>
                <a:cs typeface="Times New Roman"/>
                <a:sym typeface="Times New Roman"/>
              </a:rPr>
              <a:t>29 </a:t>
            </a:r>
            <a:endParaRPr sz="350">
              <a:latin typeface="Times New Roman"/>
              <a:ea typeface="Times New Roman"/>
              <a:cs typeface="Times New Roman"/>
              <a:sym typeface="Times New Roman"/>
            </a:endParaRPr>
          </a:p>
        </p:txBody>
      </p:sp>
      <p:sp>
        <p:nvSpPr>
          <p:cNvPr id="67" name="Google Shape;67;p7"/>
          <p:cNvSpPr txBox="1"/>
          <p:nvPr/>
        </p:nvSpPr>
        <p:spPr>
          <a:xfrm>
            <a:off x="4866517" y="15099658"/>
            <a:ext cx="154940" cy="748665"/>
          </a:xfrm>
          <a:prstGeom prst="rect">
            <a:avLst/>
          </a:prstGeom>
          <a:noFill/>
          <a:ln>
            <a:noFill/>
          </a:ln>
        </p:spPr>
        <p:txBody>
          <a:bodyPr anchorCtr="0" anchor="t" bIns="0" lIns="0" spcFirstLastPara="1" rIns="0" wrap="square" tIns="0">
            <a:spAutoFit/>
          </a:bodyPr>
          <a:lstStyle/>
          <a:p>
            <a:pPr indent="0" lvl="0" marL="0" marR="0" rtl="0" algn="l">
              <a:lnSpc>
                <a:spcPct val="92272"/>
              </a:lnSpc>
              <a:spcBef>
                <a:spcPts val="0"/>
              </a:spcBef>
              <a:spcAft>
                <a:spcPts val="0"/>
              </a:spcAft>
              <a:buNone/>
            </a:pPr>
            <a:r>
              <a:rPr lang="en-US" sz="1100">
                <a:latin typeface="Times New Roman"/>
                <a:ea typeface="Times New Roman"/>
                <a:cs typeface="Times New Roman"/>
                <a:sym typeface="Times New Roman"/>
              </a:rPr>
              <a:t>A</a:t>
            </a:r>
            <a:endParaRPr sz="1100">
              <a:latin typeface="Times New Roman"/>
              <a:ea typeface="Times New Roman"/>
              <a:cs typeface="Times New Roman"/>
              <a:sym typeface="Times New Roman"/>
            </a:endParaRPr>
          </a:p>
          <a:p>
            <a:pPr indent="0" lvl="0" marL="0" marR="0" rtl="0" algn="l">
              <a:lnSpc>
                <a:spcPct val="100000"/>
              </a:lnSpc>
              <a:spcBef>
                <a:spcPts val="334"/>
              </a:spcBef>
              <a:spcAft>
                <a:spcPts val="0"/>
              </a:spcAft>
              <a:buNone/>
            </a:pPr>
            <a:r>
              <a:rPr lang="en-US" sz="1100">
                <a:latin typeface="Times New Roman"/>
                <a:ea typeface="Times New Roman"/>
                <a:cs typeface="Times New Roman"/>
                <a:sym typeface="Times New Roman"/>
              </a:rPr>
              <a:t>877</a:t>
            </a:r>
            <a:endParaRPr sz="1100">
              <a:latin typeface="Times New Roman"/>
              <a:ea typeface="Times New Roman"/>
              <a:cs typeface="Times New Roman"/>
              <a:sym typeface="Times New Roman"/>
            </a:endParaRPr>
          </a:p>
          <a:p>
            <a:pPr indent="0" lvl="0" marL="0" marR="0" rtl="0" algn="l">
              <a:lnSpc>
                <a:spcPct val="94545"/>
              </a:lnSpc>
              <a:spcBef>
                <a:spcPts val="400"/>
              </a:spcBef>
              <a:spcAft>
                <a:spcPts val="0"/>
              </a:spcAft>
              <a:buNone/>
            </a:pPr>
            <a:r>
              <a:rPr lang="en-US" sz="1100">
                <a:latin typeface="Times New Roman"/>
                <a:ea typeface="Times New Roman"/>
                <a:cs typeface="Times New Roman"/>
                <a:sym typeface="Times New Roman"/>
              </a:rPr>
              <a:t>16F</a:t>
            </a:r>
            <a:endParaRPr sz="1100">
              <a:latin typeface="Times New Roman"/>
              <a:ea typeface="Times New Roman"/>
              <a:cs typeface="Times New Roman"/>
              <a:sym typeface="Times New Roman"/>
            </a:endParaRPr>
          </a:p>
          <a:p>
            <a:pPr indent="0" lvl="0" marL="0" marR="0" rtl="0" algn="l">
              <a:lnSpc>
                <a:spcPct val="50000"/>
              </a:lnSpc>
              <a:spcBef>
                <a:spcPts val="0"/>
              </a:spcBef>
              <a:spcAft>
                <a:spcPts val="0"/>
              </a:spcAft>
              <a:buNone/>
            </a:pPr>
            <a:r>
              <a:rPr lang="en-US" sz="1100">
                <a:latin typeface="Times New Roman"/>
                <a:ea typeface="Times New Roman"/>
                <a:cs typeface="Times New Roman"/>
                <a:sym typeface="Times New Roman"/>
              </a:rPr>
              <a:t>C</a:t>
            </a:r>
            <a:endParaRPr sz="1100">
              <a:latin typeface="Times New Roman"/>
              <a:ea typeface="Times New Roman"/>
              <a:cs typeface="Times New Roman"/>
              <a:sym typeface="Times New Roman"/>
            </a:endParaRPr>
          </a:p>
          <a:p>
            <a:pPr indent="0" lvl="0" marL="0" marR="0" rtl="0" algn="l">
              <a:lnSpc>
                <a:spcPct val="43636"/>
              </a:lnSpc>
              <a:spcBef>
                <a:spcPts val="0"/>
              </a:spcBef>
              <a:spcAft>
                <a:spcPts val="0"/>
              </a:spcAft>
              <a:buNone/>
            </a:pPr>
            <a:r>
              <a:rPr lang="en-US" sz="1100">
                <a:latin typeface="Times New Roman"/>
                <a:ea typeface="Times New Roman"/>
                <a:cs typeface="Times New Roman"/>
                <a:sym typeface="Times New Roman"/>
              </a:rPr>
              <a:t>I</a:t>
            </a:r>
            <a:endParaRPr sz="1100">
              <a:latin typeface="Times New Roman"/>
              <a:ea typeface="Times New Roman"/>
              <a:cs typeface="Times New Roman"/>
              <a:sym typeface="Times New Roman"/>
            </a:endParaRPr>
          </a:p>
          <a:p>
            <a:pPr indent="0" lvl="0" marL="0" marR="0" rtl="0" algn="l">
              <a:lnSpc>
                <a:spcPct val="68181"/>
              </a:lnSpc>
              <a:spcBef>
                <a:spcPts val="0"/>
              </a:spcBef>
              <a:spcAft>
                <a:spcPts val="0"/>
              </a:spcAft>
              <a:buNone/>
            </a:pPr>
            <a:r>
              <a:rPr lang="en-US" sz="1100">
                <a:latin typeface="Times New Roman"/>
                <a:ea typeface="Times New Roman"/>
                <a:cs typeface="Times New Roman"/>
                <a:sym typeface="Times New Roman"/>
              </a:rPr>
              <a:t>P</a:t>
            </a:r>
            <a:endParaRPr sz="1100">
              <a:latin typeface="Times New Roman"/>
              <a:ea typeface="Times New Roman"/>
              <a:cs typeface="Times New Roman"/>
              <a:sym typeface="Times New Roman"/>
            </a:endParaRPr>
          </a:p>
        </p:txBody>
      </p:sp>
      <p:grpSp>
        <p:nvGrpSpPr>
          <p:cNvPr id="68" name="Google Shape;68;p7"/>
          <p:cNvGrpSpPr/>
          <p:nvPr/>
        </p:nvGrpSpPr>
        <p:grpSpPr>
          <a:xfrm>
            <a:off x="2036196" y="14382682"/>
            <a:ext cx="3323435" cy="2204085"/>
            <a:chOff x="2036196" y="14382682"/>
            <a:chExt cx="3323435" cy="2204085"/>
          </a:xfrm>
        </p:grpSpPr>
        <p:sp>
          <p:nvSpPr>
            <p:cNvPr id="69" name="Google Shape;69;p7"/>
            <p:cNvSpPr/>
            <p:nvPr/>
          </p:nvSpPr>
          <p:spPr>
            <a:xfrm>
              <a:off x="4607229" y="14382682"/>
              <a:ext cx="680720" cy="2204085"/>
            </a:xfrm>
            <a:custGeom>
              <a:rect b="b" l="l" r="r" t="t"/>
              <a:pathLst>
                <a:path extrusionOk="0" h="2204084" w="680720">
                  <a:moveTo>
                    <a:pt x="680367" y="0"/>
                  </a:moveTo>
                  <a:lnTo>
                    <a:pt x="0" y="0"/>
                  </a:lnTo>
                  <a:lnTo>
                    <a:pt x="0" y="2203854"/>
                  </a:lnTo>
                  <a:lnTo>
                    <a:pt x="680367" y="2203854"/>
                  </a:lnTo>
                  <a:lnTo>
                    <a:pt x="680367"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7"/>
            <p:cNvSpPr/>
            <p:nvPr/>
          </p:nvSpPr>
          <p:spPr>
            <a:xfrm>
              <a:off x="4541751" y="14382682"/>
              <a:ext cx="817880" cy="2204085"/>
            </a:xfrm>
            <a:custGeom>
              <a:rect b="b" l="l" r="r" t="t"/>
              <a:pathLst>
                <a:path extrusionOk="0" h="2204084" w="817879">
                  <a:moveTo>
                    <a:pt x="65478" y="2203854"/>
                  </a:moveTo>
                  <a:lnTo>
                    <a:pt x="745845" y="2203854"/>
                  </a:lnTo>
                  <a:lnTo>
                    <a:pt x="745845" y="0"/>
                  </a:lnTo>
                  <a:lnTo>
                    <a:pt x="65478" y="0"/>
                  </a:lnTo>
                  <a:lnTo>
                    <a:pt x="65478" y="2203854"/>
                  </a:lnTo>
                </a:path>
                <a:path extrusionOk="0" h="2204084" w="817879">
                  <a:moveTo>
                    <a:pt x="65478" y="57969"/>
                  </a:moveTo>
                  <a:lnTo>
                    <a:pt x="0" y="57969"/>
                  </a:lnTo>
                  <a:lnTo>
                    <a:pt x="0" y="136478"/>
                  </a:lnTo>
                  <a:lnTo>
                    <a:pt x="65478" y="136478"/>
                  </a:lnTo>
                </a:path>
                <a:path extrusionOk="0" h="2204084" w="817879">
                  <a:moveTo>
                    <a:pt x="65478" y="162648"/>
                  </a:moveTo>
                  <a:lnTo>
                    <a:pt x="0" y="162648"/>
                  </a:lnTo>
                  <a:lnTo>
                    <a:pt x="0" y="241158"/>
                  </a:lnTo>
                  <a:lnTo>
                    <a:pt x="65478" y="241158"/>
                  </a:lnTo>
                </a:path>
                <a:path extrusionOk="0" h="2204084" w="817879">
                  <a:moveTo>
                    <a:pt x="65478" y="267328"/>
                  </a:moveTo>
                  <a:lnTo>
                    <a:pt x="0" y="267328"/>
                  </a:lnTo>
                  <a:lnTo>
                    <a:pt x="0" y="345838"/>
                  </a:lnTo>
                  <a:lnTo>
                    <a:pt x="65478" y="345838"/>
                  </a:lnTo>
                </a:path>
                <a:path extrusionOk="0" h="2204084" w="817879">
                  <a:moveTo>
                    <a:pt x="65478" y="372008"/>
                  </a:moveTo>
                  <a:lnTo>
                    <a:pt x="0" y="372008"/>
                  </a:lnTo>
                  <a:lnTo>
                    <a:pt x="0" y="450517"/>
                  </a:lnTo>
                  <a:lnTo>
                    <a:pt x="65478" y="450517"/>
                  </a:lnTo>
                </a:path>
                <a:path extrusionOk="0" h="2204084" w="817879">
                  <a:moveTo>
                    <a:pt x="65478" y="476687"/>
                  </a:moveTo>
                  <a:lnTo>
                    <a:pt x="0" y="476687"/>
                  </a:lnTo>
                  <a:lnTo>
                    <a:pt x="0" y="555197"/>
                  </a:lnTo>
                  <a:lnTo>
                    <a:pt x="65478" y="555197"/>
                  </a:lnTo>
                </a:path>
                <a:path extrusionOk="0" h="2204084" w="817879">
                  <a:moveTo>
                    <a:pt x="65478" y="581367"/>
                  </a:moveTo>
                  <a:lnTo>
                    <a:pt x="0" y="581367"/>
                  </a:lnTo>
                  <a:lnTo>
                    <a:pt x="0" y="659876"/>
                  </a:lnTo>
                  <a:lnTo>
                    <a:pt x="65478" y="659876"/>
                  </a:lnTo>
                </a:path>
                <a:path extrusionOk="0" h="2204084" w="817879">
                  <a:moveTo>
                    <a:pt x="65478" y="686046"/>
                  </a:moveTo>
                  <a:lnTo>
                    <a:pt x="0" y="686046"/>
                  </a:lnTo>
                  <a:lnTo>
                    <a:pt x="0" y="764556"/>
                  </a:lnTo>
                  <a:lnTo>
                    <a:pt x="65478" y="764556"/>
                  </a:lnTo>
                </a:path>
                <a:path extrusionOk="0" h="2204084" w="817879">
                  <a:moveTo>
                    <a:pt x="65478" y="790726"/>
                  </a:moveTo>
                  <a:lnTo>
                    <a:pt x="0" y="790726"/>
                  </a:lnTo>
                  <a:lnTo>
                    <a:pt x="0" y="869236"/>
                  </a:lnTo>
                  <a:lnTo>
                    <a:pt x="65478" y="869236"/>
                  </a:lnTo>
                </a:path>
                <a:path extrusionOk="0" h="2204084" w="817879">
                  <a:moveTo>
                    <a:pt x="65478" y="908432"/>
                  </a:moveTo>
                  <a:lnTo>
                    <a:pt x="0" y="908432"/>
                  </a:lnTo>
                  <a:lnTo>
                    <a:pt x="0" y="986942"/>
                  </a:lnTo>
                  <a:lnTo>
                    <a:pt x="65478" y="986942"/>
                  </a:lnTo>
                </a:path>
                <a:path extrusionOk="0" h="2204084" w="817879">
                  <a:moveTo>
                    <a:pt x="65478" y="1013112"/>
                  </a:moveTo>
                  <a:lnTo>
                    <a:pt x="0" y="1013112"/>
                  </a:lnTo>
                  <a:lnTo>
                    <a:pt x="0" y="1091622"/>
                  </a:lnTo>
                  <a:lnTo>
                    <a:pt x="65478" y="1091622"/>
                  </a:lnTo>
                </a:path>
                <a:path extrusionOk="0" h="2204084" w="817879">
                  <a:moveTo>
                    <a:pt x="65478" y="1117791"/>
                  </a:moveTo>
                  <a:lnTo>
                    <a:pt x="0" y="1117791"/>
                  </a:lnTo>
                  <a:lnTo>
                    <a:pt x="0" y="1196301"/>
                  </a:lnTo>
                  <a:lnTo>
                    <a:pt x="65478" y="1196301"/>
                  </a:lnTo>
                </a:path>
                <a:path extrusionOk="0" h="2204084" w="817879">
                  <a:moveTo>
                    <a:pt x="65478" y="1222471"/>
                  </a:moveTo>
                  <a:lnTo>
                    <a:pt x="0" y="1222471"/>
                  </a:lnTo>
                  <a:lnTo>
                    <a:pt x="0" y="1300981"/>
                  </a:lnTo>
                  <a:lnTo>
                    <a:pt x="65478" y="1300981"/>
                  </a:lnTo>
                </a:path>
                <a:path extrusionOk="0" h="2204084" w="817879">
                  <a:moveTo>
                    <a:pt x="65478" y="1327151"/>
                  </a:moveTo>
                  <a:lnTo>
                    <a:pt x="0" y="1327151"/>
                  </a:lnTo>
                  <a:lnTo>
                    <a:pt x="0" y="1405660"/>
                  </a:lnTo>
                  <a:lnTo>
                    <a:pt x="65478" y="1405660"/>
                  </a:lnTo>
                </a:path>
                <a:path extrusionOk="0" h="2204084" w="817879">
                  <a:moveTo>
                    <a:pt x="65478" y="1431830"/>
                  </a:moveTo>
                  <a:lnTo>
                    <a:pt x="0" y="1431830"/>
                  </a:lnTo>
                  <a:lnTo>
                    <a:pt x="0" y="1510352"/>
                  </a:lnTo>
                  <a:lnTo>
                    <a:pt x="65478" y="1510352"/>
                  </a:lnTo>
                </a:path>
                <a:path extrusionOk="0" h="2204084" w="817879">
                  <a:moveTo>
                    <a:pt x="65478" y="1536521"/>
                  </a:moveTo>
                  <a:lnTo>
                    <a:pt x="0" y="1536521"/>
                  </a:lnTo>
                  <a:lnTo>
                    <a:pt x="0" y="1615031"/>
                  </a:lnTo>
                  <a:lnTo>
                    <a:pt x="65478" y="1615031"/>
                  </a:lnTo>
                </a:path>
                <a:path extrusionOk="0" h="2204084" w="817879">
                  <a:moveTo>
                    <a:pt x="65478" y="2059931"/>
                  </a:moveTo>
                  <a:lnTo>
                    <a:pt x="0" y="2059931"/>
                  </a:lnTo>
                  <a:lnTo>
                    <a:pt x="0" y="2138441"/>
                  </a:lnTo>
                  <a:lnTo>
                    <a:pt x="65478" y="2138441"/>
                  </a:lnTo>
                </a:path>
                <a:path extrusionOk="0" h="2204084" w="817879">
                  <a:moveTo>
                    <a:pt x="65478" y="1641213"/>
                  </a:moveTo>
                  <a:lnTo>
                    <a:pt x="0" y="1641213"/>
                  </a:lnTo>
                  <a:lnTo>
                    <a:pt x="0" y="1719722"/>
                  </a:lnTo>
                  <a:lnTo>
                    <a:pt x="65478" y="1719722"/>
                  </a:lnTo>
                </a:path>
                <a:path extrusionOk="0" h="2204084" w="817879">
                  <a:moveTo>
                    <a:pt x="65478" y="1745892"/>
                  </a:moveTo>
                  <a:lnTo>
                    <a:pt x="0" y="1745892"/>
                  </a:lnTo>
                  <a:lnTo>
                    <a:pt x="0" y="1824402"/>
                  </a:lnTo>
                  <a:lnTo>
                    <a:pt x="65478" y="1824402"/>
                  </a:lnTo>
                </a:path>
                <a:path extrusionOk="0" h="2204084" w="817879">
                  <a:moveTo>
                    <a:pt x="65478" y="1850572"/>
                  </a:moveTo>
                  <a:lnTo>
                    <a:pt x="0" y="1850572"/>
                  </a:lnTo>
                  <a:lnTo>
                    <a:pt x="0" y="1929082"/>
                  </a:lnTo>
                  <a:lnTo>
                    <a:pt x="65478" y="1929082"/>
                  </a:lnTo>
                </a:path>
                <a:path extrusionOk="0" h="2204084" w="817879">
                  <a:moveTo>
                    <a:pt x="65478" y="1955252"/>
                  </a:moveTo>
                  <a:lnTo>
                    <a:pt x="0" y="1955252"/>
                  </a:lnTo>
                  <a:lnTo>
                    <a:pt x="0" y="2033761"/>
                  </a:lnTo>
                  <a:lnTo>
                    <a:pt x="65478" y="2033761"/>
                  </a:lnTo>
                </a:path>
                <a:path extrusionOk="0" h="2204084" w="817879">
                  <a:moveTo>
                    <a:pt x="752358" y="2138441"/>
                  </a:moveTo>
                  <a:lnTo>
                    <a:pt x="817720" y="2138441"/>
                  </a:lnTo>
                  <a:lnTo>
                    <a:pt x="817720" y="2059931"/>
                  </a:lnTo>
                  <a:lnTo>
                    <a:pt x="752358" y="2059931"/>
                  </a:lnTo>
                </a:path>
                <a:path extrusionOk="0" h="2204084" w="817879">
                  <a:moveTo>
                    <a:pt x="752358" y="2033761"/>
                  </a:moveTo>
                  <a:lnTo>
                    <a:pt x="817720" y="2033761"/>
                  </a:lnTo>
                  <a:lnTo>
                    <a:pt x="817720" y="1955252"/>
                  </a:lnTo>
                  <a:lnTo>
                    <a:pt x="752358" y="1955252"/>
                  </a:lnTo>
                </a:path>
                <a:path extrusionOk="0" h="2204084" w="817879">
                  <a:moveTo>
                    <a:pt x="752358" y="1929082"/>
                  </a:moveTo>
                  <a:lnTo>
                    <a:pt x="817720" y="1929082"/>
                  </a:lnTo>
                  <a:lnTo>
                    <a:pt x="817720" y="1850572"/>
                  </a:lnTo>
                  <a:lnTo>
                    <a:pt x="752358" y="1850572"/>
                  </a:lnTo>
                </a:path>
                <a:path extrusionOk="0" h="2204084" w="817879">
                  <a:moveTo>
                    <a:pt x="752358" y="1824402"/>
                  </a:moveTo>
                  <a:lnTo>
                    <a:pt x="817720" y="1824402"/>
                  </a:lnTo>
                  <a:lnTo>
                    <a:pt x="817720" y="1745892"/>
                  </a:lnTo>
                  <a:lnTo>
                    <a:pt x="752358" y="1745892"/>
                  </a:lnTo>
                </a:path>
                <a:path extrusionOk="0" h="2204084" w="817879">
                  <a:moveTo>
                    <a:pt x="752358" y="1719711"/>
                  </a:moveTo>
                  <a:lnTo>
                    <a:pt x="817720" y="1719711"/>
                  </a:lnTo>
                  <a:lnTo>
                    <a:pt x="817720" y="1641201"/>
                  </a:lnTo>
                  <a:lnTo>
                    <a:pt x="752358" y="1641201"/>
                  </a:lnTo>
                </a:path>
                <a:path extrusionOk="0" h="2204084" w="817879">
                  <a:moveTo>
                    <a:pt x="752358" y="1615031"/>
                  </a:moveTo>
                  <a:lnTo>
                    <a:pt x="817720" y="1615031"/>
                  </a:lnTo>
                  <a:lnTo>
                    <a:pt x="817720" y="1536521"/>
                  </a:lnTo>
                  <a:lnTo>
                    <a:pt x="752358" y="1536521"/>
                  </a:lnTo>
                </a:path>
                <a:path extrusionOk="0" h="2204084" w="817879">
                  <a:moveTo>
                    <a:pt x="752358" y="1510352"/>
                  </a:moveTo>
                  <a:lnTo>
                    <a:pt x="817720" y="1510352"/>
                  </a:lnTo>
                  <a:lnTo>
                    <a:pt x="817720" y="1431830"/>
                  </a:lnTo>
                  <a:lnTo>
                    <a:pt x="752358" y="1431830"/>
                  </a:lnTo>
                </a:path>
                <a:path extrusionOk="0" h="2204084" w="817879">
                  <a:moveTo>
                    <a:pt x="752358" y="1405660"/>
                  </a:moveTo>
                  <a:lnTo>
                    <a:pt x="817720" y="1405660"/>
                  </a:lnTo>
                  <a:lnTo>
                    <a:pt x="817720" y="1327151"/>
                  </a:lnTo>
                  <a:lnTo>
                    <a:pt x="752358" y="1327151"/>
                  </a:lnTo>
                </a:path>
                <a:path extrusionOk="0" h="2204084" w="817879">
                  <a:moveTo>
                    <a:pt x="752358" y="1287954"/>
                  </a:moveTo>
                  <a:lnTo>
                    <a:pt x="817720" y="1287954"/>
                  </a:lnTo>
                  <a:lnTo>
                    <a:pt x="817720" y="1209444"/>
                  </a:lnTo>
                  <a:lnTo>
                    <a:pt x="752358" y="1209444"/>
                  </a:lnTo>
                </a:path>
                <a:path extrusionOk="0" h="2204084" w="817879">
                  <a:moveTo>
                    <a:pt x="752358" y="1183274"/>
                  </a:moveTo>
                  <a:lnTo>
                    <a:pt x="817720" y="1183274"/>
                  </a:lnTo>
                  <a:lnTo>
                    <a:pt x="817720" y="1104765"/>
                  </a:lnTo>
                  <a:lnTo>
                    <a:pt x="752358" y="1104765"/>
                  </a:lnTo>
                </a:path>
                <a:path extrusionOk="0" h="2204084" w="817879">
                  <a:moveTo>
                    <a:pt x="752358" y="1078595"/>
                  </a:moveTo>
                  <a:lnTo>
                    <a:pt x="817720" y="1078595"/>
                  </a:lnTo>
                  <a:lnTo>
                    <a:pt x="817720" y="1000085"/>
                  </a:lnTo>
                  <a:lnTo>
                    <a:pt x="752358" y="1000085"/>
                  </a:lnTo>
                </a:path>
                <a:path extrusionOk="0" h="2204084" w="817879">
                  <a:moveTo>
                    <a:pt x="752358" y="973915"/>
                  </a:moveTo>
                  <a:lnTo>
                    <a:pt x="817720" y="973915"/>
                  </a:lnTo>
                  <a:lnTo>
                    <a:pt x="817720" y="895405"/>
                  </a:lnTo>
                  <a:lnTo>
                    <a:pt x="752358" y="895405"/>
                  </a:lnTo>
                </a:path>
                <a:path extrusionOk="0" h="2204084" w="817879">
                  <a:moveTo>
                    <a:pt x="752358" y="869236"/>
                  </a:moveTo>
                  <a:lnTo>
                    <a:pt x="817720" y="869236"/>
                  </a:lnTo>
                  <a:lnTo>
                    <a:pt x="817720" y="790726"/>
                  </a:lnTo>
                  <a:lnTo>
                    <a:pt x="752358" y="790726"/>
                  </a:lnTo>
                </a:path>
                <a:path extrusionOk="0" h="2204084" w="817879">
                  <a:moveTo>
                    <a:pt x="752358" y="764556"/>
                  </a:moveTo>
                  <a:lnTo>
                    <a:pt x="817720" y="764556"/>
                  </a:lnTo>
                  <a:lnTo>
                    <a:pt x="817720" y="686046"/>
                  </a:lnTo>
                  <a:lnTo>
                    <a:pt x="752358" y="686046"/>
                  </a:lnTo>
                </a:path>
                <a:path extrusionOk="0" h="2204084" w="817879">
                  <a:moveTo>
                    <a:pt x="752358" y="659876"/>
                  </a:moveTo>
                  <a:lnTo>
                    <a:pt x="817720" y="659876"/>
                  </a:lnTo>
                  <a:lnTo>
                    <a:pt x="817720" y="581367"/>
                  </a:lnTo>
                  <a:lnTo>
                    <a:pt x="752358" y="581367"/>
                  </a:lnTo>
                </a:path>
                <a:path extrusionOk="0" h="2204084" w="817879">
                  <a:moveTo>
                    <a:pt x="752358" y="136478"/>
                  </a:moveTo>
                  <a:lnTo>
                    <a:pt x="817720" y="136478"/>
                  </a:lnTo>
                  <a:lnTo>
                    <a:pt x="817720" y="57969"/>
                  </a:lnTo>
                  <a:lnTo>
                    <a:pt x="752358" y="57969"/>
                  </a:lnTo>
                </a:path>
                <a:path extrusionOk="0" h="2204084" w="817879">
                  <a:moveTo>
                    <a:pt x="752358" y="555197"/>
                  </a:moveTo>
                  <a:lnTo>
                    <a:pt x="817720" y="555197"/>
                  </a:lnTo>
                  <a:lnTo>
                    <a:pt x="817720" y="476687"/>
                  </a:lnTo>
                  <a:lnTo>
                    <a:pt x="752358" y="476687"/>
                  </a:lnTo>
                </a:path>
                <a:path extrusionOk="0" h="2204084" w="817879">
                  <a:moveTo>
                    <a:pt x="752358" y="450517"/>
                  </a:moveTo>
                  <a:lnTo>
                    <a:pt x="817720" y="450517"/>
                  </a:lnTo>
                  <a:lnTo>
                    <a:pt x="817720" y="372008"/>
                  </a:lnTo>
                  <a:lnTo>
                    <a:pt x="752358" y="372008"/>
                  </a:lnTo>
                </a:path>
                <a:path extrusionOk="0" h="2204084" w="817879">
                  <a:moveTo>
                    <a:pt x="752358" y="345838"/>
                  </a:moveTo>
                  <a:lnTo>
                    <a:pt x="817720" y="345838"/>
                  </a:lnTo>
                  <a:lnTo>
                    <a:pt x="817720" y="267328"/>
                  </a:lnTo>
                  <a:lnTo>
                    <a:pt x="752358" y="267328"/>
                  </a:lnTo>
                </a:path>
                <a:path extrusionOk="0" h="2204084" w="817879">
                  <a:moveTo>
                    <a:pt x="752358" y="241158"/>
                  </a:moveTo>
                  <a:lnTo>
                    <a:pt x="817720" y="241158"/>
                  </a:lnTo>
                  <a:lnTo>
                    <a:pt x="817720" y="162648"/>
                  </a:lnTo>
                  <a:lnTo>
                    <a:pt x="752358" y="162648"/>
                  </a:lnTo>
                </a:path>
              </a:pathLst>
            </a:custGeom>
            <a:noFill/>
            <a:ln cap="flat" cmpd="sng" w="9525">
              <a:solidFill>
                <a:srgbClr val="001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7"/>
            <p:cNvSpPr/>
            <p:nvPr/>
          </p:nvSpPr>
          <p:spPr>
            <a:xfrm>
              <a:off x="2036196" y="14853786"/>
              <a:ext cx="817880" cy="419100"/>
            </a:xfrm>
            <a:custGeom>
              <a:rect b="b" l="l" r="r" t="t"/>
              <a:pathLst>
                <a:path extrusionOk="0" h="419100" w="817880">
                  <a:moveTo>
                    <a:pt x="0" y="418718"/>
                  </a:moveTo>
                  <a:lnTo>
                    <a:pt x="817755" y="418718"/>
                  </a:lnTo>
                  <a:lnTo>
                    <a:pt x="817755" y="0"/>
                  </a:lnTo>
                  <a:lnTo>
                    <a:pt x="0" y="0"/>
                  </a:lnTo>
                  <a:lnTo>
                    <a:pt x="0" y="41871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2" name="Google Shape;72;p7"/>
          <p:cNvSpPr txBox="1"/>
          <p:nvPr/>
        </p:nvSpPr>
        <p:spPr>
          <a:xfrm>
            <a:off x="2235945" y="14850217"/>
            <a:ext cx="424815" cy="403860"/>
          </a:xfrm>
          <a:prstGeom prst="rect">
            <a:avLst/>
          </a:prstGeom>
          <a:noFill/>
          <a:ln>
            <a:noFill/>
          </a:ln>
        </p:spPr>
        <p:txBody>
          <a:bodyPr anchorCtr="0" anchor="t" bIns="0" lIns="0" spcFirstLastPara="1" rIns="0" wrap="square" tIns="11425">
            <a:spAutoFit/>
          </a:bodyPr>
          <a:lstStyle/>
          <a:p>
            <a:pPr indent="3810" lvl="0" marL="0" marR="5080" rtl="0" algn="ctr">
              <a:lnSpc>
                <a:spcPct val="103400"/>
              </a:lnSpc>
              <a:spcBef>
                <a:spcPts val="0"/>
              </a:spcBef>
              <a:spcAft>
                <a:spcPts val="0"/>
              </a:spcAft>
              <a:buNone/>
            </a:pPr>
            <a:r>
              <a:rPr lang="en-US" sz="800">
                <a:latin typeface="Times New Roman"/>
                <a:ea typeface="Times New Roman"/>
                <a:cs typeface="Times New Roman"/>
                <a:sym typeface="Times New Roman"/>
              </a:rPr>
              <a:t>Voltage  Regulator  9V - 5V</a:t>
            </a:r>
            <a:endParaRPr sz="800">
              <a:latin typeface="Times New Roman"/>
              <a:ea typeface="Times New Roman"/>
              <a:cs typeface="Times New Roman"/>
              <a:sym typeface="Times New Roman"/>
            </a:endParaRPr>
          </a:p>
        </p:txBody>
      </p:sp>
      <p:grpSp>
        <p:nvGrpSpPr>
          <p:cNvPr id="73" name="Google Shape;73;p7"/>
          <p:cNvGrpSpPr/>
          <p:nvPr/>
        </p:nvGrpSpPr>
        <p:grpSpPr>
          <a:xfrm>
            <a:off x="1388535" y="14273686"/>
            <a:ext cx="1727583" cy="2059176"/>
            <a:chOff x="1388535" y="14273686"/>
            <a:chExt cx="1727583" cy="2059176"/>
          </a:xfrm>
        </p:grpSpPr>
        <p:sp>
          <p:nvSpPr>
            <p:cNvPr id="74" name="Google Shape;74;p7"/>
            <p:cNvSpPr/>
            <p:nvPr/>
          </p:nvSpPr>
          <p:spPr>
            <a:xfrm>
              <a:off x="2173572" y="15272504"/>
              <a:ext cx="575945" cy="157480"/>
            </a:xfrm>
            <a:custGeom>
              <a:rect b="b" l="l" r="r" t="t"/>
              <a:pathLst>
                <a:path extrusionOk="0" h="157480" w="575944">
                  <a:moveTo>
                    <a:pt x="0" y="0"/>
                  </a:moveTo>
                  <a:lnTo>
                    <a:pt x="0" y="104679"/>
                  </a:lnTo>
                </a:path>
                <a:path extrusionOk="0" h="157480" w="575944">
                  <a:moveTo>
                    <a:pt x="287847" y="0"/>
                  </a:moveTo>
                  <a:lnTo>
                    <a:pt x="287847" y="157019"/>
                  </a:lnTo>
                </a:path>
                <a:path extrusionOk="0" h="157480" w="575944">
                  <a:moveTo>
                    <a:pt x="575730" y="0"/>
                  </a:moveTo>
                  <a:lnTo>
                    <a:pt x="575730" y="15701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7"/>
            <p:cNvSpPr/>
            <p:nvPr/>
          </p:nvSpPr>
          <p:spPr>
            <a:xfrm>
              <a:off x="1388535" y="16306192"/>
              <a:ext cx="1518285" cy="26670"/>
            </a:xfrm>
            <a:custGeom>
              <a:rect b="b" l="l" r="r" t="t"/>
              <a:pathLst>
                <a:path extrusionOk="0" h="26669" w="1518285">
                  <a:moveTo>
                    <a:pt x="1517775" y="0"/>
                  </a:moveTo>
                  <a:lnTo>
                    <a:pt x="0" y="0"/>
                  </a:lnTo>
                  <a:lnTo>
                    <a:pt x="0" y="26169"/>
                  </a:lnTo>
                  <a:lnTo>
                    <a:pt x="1517775" y="26169"/>
                  </a:lnTo>
                  <a:lnTo>
                    <a:pt x="151777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7"/>
            <p:cNvSpPr/>
            <p:nvPr/>
          </p:nvSpPr>
          <p:spPr>
            <a:xfrm>
              <a:off x="1964228" y="14273686"/>
              <a:ext cx="1151890" cy="8890"/>
            </a:xfrm>
            <a:custGeom>
              <a:rect b="b" l="l" r="r" t="t"/>
              <a:pathLst>
                <a:path extrusionOk="0" h="8890" w="1151889">
                  <a:moveTo>
                    <a:pt x="1151425" y="0"/>
                  </a:moveTo>
                  <a:lnTo>
                    <a:pt x="0" y="0"/>
                  </a:lnTo>
                  <a:lnTo>
                    <a:pt x="0" y="8723"/>
                  </a:lnTo>
                  <a:lnTo>
                    <a:pt x="1151425" y="8723"/>
                  </a:lnTo>
                  <a:lnTo>
                    <a:pt x="1151425"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7"/>
            <p:cNvSpPr/>
            <p:nvPr/>
          </p:nvSpPr>
          <p:spPr>
            <a:xfrm>
              <a:off x="2749302" y="15425162"/>
              <a:ext cx="219710" cy="8890"/>
            </a:xfrm>
            <a:custGeom>
              <a:rect b="b" l="l" r="r" t="t"/>
              <a:pathLst>
                <a:path extrusionOk="0" h="8890" w="219710">
                  <a:moveTo>
                    <a:pt x="219113" y="0"/>
                  </a:moveTo>
                  <a:lnTo>
                    <a:pt x="0" y="0"/>
                  </a:lnTo>
                  <a:lnTo>
                    <a:pt x="0" y="8723"/>
                  </a:lnTo>
                  <a:lnTo>
                    <a:pt x="219113" y="8723"/>
                  </a:lnTo>
                  <a:lnTo>
                    <a:pt x="219113" y="0"/>
                  </a:lnTo>
                  <a:close/>
                </a:path>
              </a:pathLst>
            </a:custGeom>
            <a:solidFill>
              <a:srgbClr val="00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8" name="Google Shape;78;p7"/>
            <p:cNvSpPr/>
            <p:nvPr/>
          </p:nvSpPr>
          <p:spPr>
            <a:xfrm>
              <a:off x="1964228" y="14278048"/>
              <a:ext cx="209550" cy="1099185"/>
            </a:xfrm>
            <a:custGeom>
              <a:rect b="b" l="l" r="r" t="t"/>
              <a:pathLst>
                <a:path extrusionOk="0" h="1099184" w="209550">
                  <a:moveTo>
                    <a:pt x="209343" y="1099135"/>
                  </a:moveTo>
                  <a:lnTo>
                    <a:pt x="0" y="1099135"/>
                  </a:lnTo>
                  <a:lnTo>
                    <a:pt x="0"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7"/>
            <p:cNvSpPr/>
            <p:nvPr/>
          </p:nvSpPr>
          <p:spPr>
            <a:xfrm>
              <a:off x="2461420" y="15429523"/>
              <a:ext cx="0" cy="890269"/>
            </a:xfrm>
            <a:custGeom>
              <a:rect b="b" l="l" r="r" t="t"/>
              <a:pathLst>
                <a:path extrusionOk="0" h="890269" w="120000">
                  <a:moveTo>
                    <a:pt x="0" y="0"/>
                  </a:moveTo>
                  <a:lnTo>
                    <a:pt x="0" y="88975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0" name="Google Shape;80;p7"/>
          <p:cNvSpPr txBox="1"/>
          <p:nvPr/>
        </p:nvSpPr>
        <p:spPr>
          <a:xfrm>
            <a:off x="2782565" y="15401180"/>
            <a:ext cx="156845" cy="14097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750">
                <a:solidFill>
                  <a:srgbClr val="00AF50"/>
                </a:solidFill>
                <a:latin typeface="Times New Roman"/>
                <a:ea typeface="Times New Roman"/>
                <a:cs typeface="Times New Roman"/>
                <a:sym typeface="Times New Roman"/>
              </a:rPr>
              <a:t>Vin</a:t>
            </a:r>
            <a:endParaRPr sz="750">
              <a:latin typeface="Times New Roman"/>
              <a:ea typeface="Times New Roman"/>
              <a:cs typeface="Times New Roman"/>
              <a:sym typeface="Times New Roman"/>
            </a:endParaRPr>
          </a:p>
        </p:txBody>
      </p:sp>
      <p:sp>
        <p:nvSpPr>
          <p:cNvPr id="81" name="Google Shape;81;p7"/>
          <p:cNvSpPr txBox="1"/>
          <p:nvPr/>
        </p:nvSpPr>
        <p:spPr>
          <a:xfrm>
            <a:off x="1946643" y="15375010"/>
            <a:ext cx="196850" cy="14097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750">
                <a:solidFill>
                  <a:srgbClr val="FF0000"/>
                </a:solidFill>
                <a:latin typeface="Times New Roman"/>
                <a:ea typeface="Times New Roman"/>
                <a:cs typeface="Times New Roman"/>
                <a:sym typeface="Times New Roman"/>
              </a:rPr>
              <a:t>Vout</a:t>
            </a:r>
            <a:endParaRPr sz="750">
              <a:latin typeface="Times New Roman"/>
              <a:ea typeface="Times New Roman"/>
              <a:cs typeface="Times New Roman"/>
              <a:sym typeface="Times New Roman"/>
            </a:endParaRPr>
          </a:p>
        </p:txBody>
      </p:sp>
      <p:sp>
        <p:nvSpPr>
          <p:cNvPr id="82" name="Google Shape;82;p7"/>
          <p:cNvSpPr txBox="1"/>
          <p:nvPr/>
        </p:nvSpPr>
        <p:spPr>
          <a:xfrm>
            <a:off x="2483668" y="15322962"/>
            <a:ext cx="174625" cy="14097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750">
                <a:latin typeface="Times New Roman"/>
                <a:ea typeface="Times New Roman"/>
                <a:cs typeface="Times New Roman"/>
                <a:sym typeface="Times New Roman"/>
              </a:rPr>
              <a:t>Gnd</a:t>
            </a:r>
            <a:endParaRPr sz="750">
              <a:latin typeface="Times New Roman"/>
              <a:ea typeface="Times New Roman"/>
              <a:cs typeface="Times New Roman"/>
              <a:sym typeface="Times New Roman"/>
            </a:endParaRPr>
          </a:p>
        </p:txBody>
      </p:sp>
      <p:grpSp>
        <p:nvGrpSpPr>
          <p:cNvPr id="83" name="Google Shape;83;p7"/>
          <p:cNvGrpSpPr/>
          <p:nvPr/>
        </p:nvGrpSpPr>
        <p:grpSpPr>
          <a:xfrm>
            <a:off x="1585735" y="14326027"/>
            <a:ext cx="1383003" cy="1103547"/>
            <a:chOff x="1585735" y="14326027"/>
            <a:chExt cx="1383003" cy="1103547"/>
          </a:xfrm>
        </p:grpSpPr>
        <p:sp>
          <p:nvSpPr>
            <p:cNvPr id="84" name="Google Shape;84;p7"/>
            <p:cNvSpPr/>
            <p:nvPr/>
          </p:nvSpPr>
          <p:spPr>
            <a:xfrm>
              <a:off x="2968416" y="14330389"/>
              <a:ext cx="0" cy="1099185"/>
            </a:xfrm>
            <a:custGeom>
              <a:rect b="b" l="l" r="r" t="t"/>
              <a:pathLst>
                <a:path extrusionOk="0" h="1099184" w="120000">
                  <a:moveTo>
                    <a:pt x="0" y="0"/>
                  </a:moveTo>
                  <a:lnTo>
                    <a:pt x="0" y="1099135"/>
                  </a:lnTo>
                </a:path>
              </a:pathLst>
            </a:custGeom>
            <a:noFill/>
            <a:ln cap="flat" cmpd="sng" w="9525">
              <a:solidFill>
                <a:srgbClr val="00AF5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 name="Google Shape;85;p7"/>
            <p:cNvSpPr/>
            <p:nvPr/>
          </p:nvSpPr>
          <p:spPr>
            <a:xfrm>
              <a:off x="1702548" y="14326027"/>
              <a:ext cx="1266190" cy="8890"/>
            </a:xfrm>
            <a:custGeom>
              <a:rect b="b" l="l" r="r" t="t"/>
              <a:pathLst>
                <a:path extrusionOk="0" h="8890" w="1266189">
                  <a:moveTo>
                    <a:pt x="1265867" y="0"/>
                  </a:moveTo>
                  <a:lnTo>
                    <a:pt x="0" y="0"/>
                  </a:lnTo>
                  <a:lnTo>
                    <a:pt x="0" y="8723"/>
                  </a:lnTo>
                  <a:lnTo>
                    <a:pt x="1265867" y="8723"/>
                  </a:lnTo>
                  <a:lnTo>
                    <a:pt x="1265867" y="0"/>
                  </a:lnTo>
                  <a:close/>
                </a:path>
              </a:pathLst>
            </a:custGeom>
            <a:solidFill>
              <a:srgbClr val="00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6" name="Google Shape;86;p7"/>
            <p:cNvSpPr/>
            <p:nvPr/>
          </p:nvSpPr>
          <p:spPr>
            <a:xfrm>
              <a:off x="1585735" y="14444803"/>
              <a:ext cx="233679" cy="817880"/>
            </a:xfrm>
            <a:custGeom>
              <a:rect b="b" l="l" r="r" t="t"/>
              <a:pathLst>
                <a:path extrusionOk="0" h="817880" w="233680">
                  <a:moveTo>
                    <a:pt x="0" y="817815"/>
                  </a:moveTo>
                  <a:lnTo>
                    <a:pt x="233639" y="817815"/>
                  </a:lnTo>
                  <a:lnTo>
                    <a:pt x="233639" y="0"/>
                  </a:lnTo>
                  <a:lnTo>
                    <a:pt x="0" y="0"/>
                  </a:lnTo>
                  <a:lnTo>
                    <a:pt x="0" y="81781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7" name="Google Shape;87;p7"/>
          <p:cNvSpPr txBox="1"/>
          <p:nvPr/>
        </p:nvSpPr>
        <p:spPr>
          <a:xfrm rot="-5400000">
            <a:off x="1451282" y="14782525"/>
            <a:ext cx="488315" cy="14160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800">
                <a:latin typeface="Times New Roman"/>
                <a:ea typeface="Times New Roman"/>
                <a:cs typeface="Times New Roman"/>
                <a:sym typeface="Times New Roman"/>
              </a:rPr>
              <a:t>9V Battery</a:t>
            </a:r>
            <a:endParaRPr sz="800">
              <a:latin typeface="Times New Roman"/>
              <a:ea typeface="Times New Roman"/>
              <a:cs typeface="Times New Roman"/>
              <a:sym typeface="Times New Roman"/>
            </a:endParaRPr>
          </a:p>
        </p:txBody>
      </p:sp>
      <p:grpSp>
        <p:nvGrpSpPr>
          <p:cNvPr id="88" name="Google Shape;88;p7"/>
          <p:cNvGrpSpPr/>
          <p:nvPr/>
        </p:nvGrpSpPr>
        <p:grpSpPr>
          <a:xfrm>
            <a:off x="1585735" y="14444873"/>
            <a:ext cx="233679" cy="818071"/>
            <a:chOff x="1585735" y="14444873"/>
            <a:chExt cx="233679" cy="818071"/>
          </a:xfrm>
        </p:grpSpPr>
        <p:sp>
          <p:nvSpPr>
            <p:cNvPr id="89" name="Google Shape;89;p7"/>
            <p:cNvSpPr/>
            <p:nvPr/>
          </p:nvSpPr>
          <p:spPr>
            <a:xfrm>
              <a:off x="1585735" y="14444873"/>
              <a:ext cx="233679" cy="109855"/>
            </a:xfrm>
            <a:custGeom>
              <a:rect b="b" l="l" r="r" t="t"/>
              <a:pathLst>
                <a:path extrusionOk="0" h="109855" w="233680">
                  <a:moveTo>
                    <a:pt x="233639" y="0"/>
                  </a:moveTo>
                  <a:lnTo>
                    <a:pt x="0" y="0"/>
                  </a:lnTo>
                  <a:lnTo>
                    <a:pt x="0" y="109528"/>
                  </a:lnTo>
                  <a:lnTo>
                    <a:pt x="233639" y="109528"/>
                  </a:lnTo>
                  <a:lnTo>
                    <a:pt x="233639" y="0"/>
                  </a:lnTo>
                  <a:close/>
                </a:path>
              </a:pathLst>
            </a:custGeom>
            <a:solidFill>
              <a:srgbClr val="37954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0" name="Google Shape;90;p7"/>
            <p:cNvSpPr/>
            <p:nvPr/>
          </p:nvSpPr>
          <p:spPr>
            <a:xfrm>
              <a:off x="1585735" y="14444873"/>
              <a:ext cx="233679" cy="109855"/>
            </a:xfrm>
            <a:custGeom>
              <a:rect b="b" l="l" r="r" t="t"/>
              <a:pathLst>
                <a:path extrusionOk="0" h="109855" w="233680">
                  <a:moveTo>
                    <a:pt x="0" y="109528"/>
                  </a:moveTo>
                  <a:lnTo>
                    <a:pt x="233639" y="109528"/>
                  </a:lnTo>
                  <a:lnTo>
                    <a:pt x="233639" y="0"/>
                  </a:lnTo>
                  <a:lnTo>
                    <a:pt x="0" y="0"/>
                  </a:lnTo>
                  <a:lnTo>
                    <a:pt x="0" y="10952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1" name="Google Shape;91;p7"/>
            <p:cNvSpPr/>
            <p:nvPr/>
          </p:nvSpPr>
          <p:spPr>
            <a:xfrm>
              <a:off x="1585735" y="15153089"/>
              <a:ext cx="233679" cy="109855"/>
            </a:xfrm>
            <a:custGeom>
              <a:rect b="b" l="l" r="r" t="t"/>
              <a:pathLst>
                <a:path extrusionOk="0" h="109855" w="233680">
                  <a:moveTo>
                    <a:pt x="233639" y="0"/>
                  </a:moveTo>
                  <a:lnTo>
                    <a:pt x="0" y="0"/>
                  </a:lnTo>
                  <a:lnTo>
                    <a:pt x="0" y="109528"/>
                  </a:lnTo>
                  <a:lnTo>
                    <a:pt x="233639" y="109528"/>
                  </a:lnTo>
                  <a:lnTo>
                    <a:pt x="23363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2" name="Google Shape;92;p7"/>
            <p:cNvSpPr/>
            <p:nvPr/>
          </p:nvSpPr>
          <p:spPr>
            <a:xfrm>
              <a:off x="1585735" y="15153089"/>
              <a:ext cx="233679" cy="109855"/>
            </a:xfrm>
            <a:custGeom>
              <a:rect b="b" l="l" r="r" t="t"/>
              <a:pathLst>
                <a:path extrusionOk="0" h="109855" w="233680">
                  <a:moveTo>
                    <a:pt x="0" y="109528"/>
                  </a:moveTo>
                  <a:lnTo>
                    <a:pt x="233639" y="109528"/>
                  </a:lnTo>
                  <a:lnTo>
                    <a:pt x="233639" y="0"/>
                  </a:lnTo>
                  <a:lnTo>
                    <a:pt x="0" y="0"/>
                  </a:lnTo>
                  <a:lnTo>
                    <a:pt x="0" y="10952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3" name="Google Shape;93;p7"/>
          <p:cNvSpPr txBox="1"/>
          <p:nvPr/>
        </p:nvSpPr>
        <p:spPr>
          <a:xfrm>
            <a:off x="4552334" y="15486378"/>
            <a:ext cx="247015" cy="10922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aseline="30000" lang="en-US" sz="525">
                <a:latin typeface="Times New Roman"/>
                <a:ea typeface="Times New Roman"/>
                <a:cs typeface="Times New Roman"/>
                <a:sym typeface="Times New Roman"/>
              </a:rPr>
              <a:t>11 </a:t>
            </a:r>
            <a:r>
              <a:rPr lang="en-US" sz="550">
                <a:latin typeface="Times New Roman"/>
                <a:ea typeface="Times New Roman"/>
                <a:cs typeface="Times New Roman"/>
                <a:sym typeface="Times New Roman"/>
              </a:rPr>
              <a:t>VDD</a:t>
            </a:r>
            <a:endParaRPr sz="550">
              <a:latin typeface="Times New Roman"/>
              <a:ea typeface="Times New Roman"/>
              <a:cs typeface="Times New Roman"/>
              <a:sym typeface="Times New Roman"/>
            </a:endParaRPr>
          </a:p>
        </p:txBody>
      </p:sp>
      <p:grpSp>
        <p:nvGrpSpPr>
          <p:cNvPr id="94" name="Google Shape;94;p7"/>
          <p:cNvGrpSpPr/>
          <p:nvPr/>
        </p:nvGrpSpPr>
        <p:grpSpPr>
          <a:xfrm>
            <a:off x="1702548" y="14044380"/>
            <a:ext cx="2839625" cy="2274969"/>
            <a:chOff x="1702548" y="14044380"/>
            <a:chExt cx="2839625" cy="2274969"/>
          </a:xfrm>
        </p:grpSpPr>
        <p:sp>
          <p:nvSpPr>
            <p:cNvPr id="95" name="Google Shape;95;p7"/>
            <p:cNvSpPr/>
            <p:nvPr/>
          </p:nvSpPr>
          <p:spPr>
            <a:xfrm>
              <a:off x="3115654" y="15542868"/>
              <a:ext cx="1426210" cy="8890"/>
            </a:xfrm>
            <a:custGeom>
              <a:rect b="b" l="l" r="r" t="t"/>
              <a:pathLst>
                <a:path extrusionOk="0" h="8890" w="1426210">
                  <a:moveTo>
                    <a:pt x="1426096" y="0"/>
                  </a:moveTo>
                  <a:lnTo>
                    <a:pt x="0" y="0"/>
                  </a:lnTo>
                  <a:lnTo>
                    <a:pt x="0" y="8723"/>
                  </a:lnTo>
                  <a:lnTo>
                    <a:pt x="1426096" y="8723"/>
                  </a:lnTo>
                  <a:lnTo>
                    <a:pt x="1426096"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6" name="Google Shape;96;p7"/>
            <p:cNvSpPr/>
            <p:nvPr/>
          </p:nvSpPr>
          <p:spPr>
            <a:xfrm>
              <a:off x="3115654" y="14044380"/>
              <a:ext cx="0" cy="1503045"/>
            </a:xfrm>
            <a:custGeom>
              <a:rect b="b" l="l" r="r" t="t"/>
              <a:pathLst>
                <a:path extrusionOk="0" h="1503044" w="120000">
                  <a:moveTo>
                    <a:pt x="0" y="1502850"/>
                  </a:moveTo>
                  <a:lnTo>
                    <a:pt x="0"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7"/>
            <p:cNvSpPr/>
            <p:nvPr/>
          </p:nvSpPr>
          <p:spPr>
            <a:xfrm>
              <a:off x="2801638" y="15647548"/>
              <a:ext cx="1740535" cy="8890"/>
            </a:xfrm>
            <a:custGeom>
              <a:rect b="b" l="l" r="r" t="t"/>
              <a:pathLst>
                <a:path extrusionOk="0" h="8890" w="1740535">
                  <a:moveTo>
                    <a:pt x="1740112" y="0"/>
                  </a:moveTo>
                  <a:lnTo>
                    <a:pt x="0" y="0"/>
                  </a:lnTo>
                  <a:lnTo>
                    <a:pt x="0" y="8723"/>
                  </a:lnTo>
                  <a:lnTo>
                    <a:pt x="1740112" y="8723"/>
                  </a:lnTo>
                  <a:lnTo>
                    <a:pt x="17401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7"/>
            <p:cNvSpPr/>
            <p:nvPr/>
          </p:nvSpPr>
          <p:spPr>
            <a:xfrm>
              <a:off x="1702548" y="15220164"/>
              <a:ext cx="1099185" cy="1099185"/>
            </a:xfrm>
            <a:custGeom>
              <a:rect b="b" l="l" r="r" t="t"/>
              <a:pathLst>
                <a:path extrusionOk="0" h="1099184" w="1099185">
                  <a:moveTo>
                    <a:pt x="1099089" y="431745"/>
                  </a:moveTo>
                  <a:lnTo>
                    <a:pt x="1099089" y="1099112"/>
                  </a:lnTo>
                </a:path>
                <a:path extrusionOk="0" h="1099184" w="1099185">
                  <a:moveTo>
                    <a:pt x="0" y="1099112"/>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7"/>
            <p:cNvSpPr/>
            <p:nvPr/>
          </p:nvSpPr>
          <p:spPr>
            <a:xfrm>
              <a:off x="4424045" y="15739211"/>
              <a:ext cx="118110" cy="113664"/>
            </a:xfrm>
            <a:custGeom>
              <a:rect b="b" l="l" r="r" t="t"/>
              <a:pathLst>
                <a:path extrusionOk="0" h="113665" w="118110">
                  <a:moveTo>
                    <a:pt x="117703" y="104648"/>
                  </a:moveTo>
                  <a:lnTo>
                    <a:pt x="0" y="104648"/>
                  </a:lnTo>
                  <a:lnTo>
                    <a:pt x="0" y="113372"/>
                  </a:lnTo>
                  <a:lnTo>
                    <a:pt x="117703" y="113372"/>
                  </a:lnTo>
                  <a:lnTo>
                    <a:pt x="117703" y="104648"/>
                  </a:lnTo>
                  <a:close/>
                </a:path>
                <a:path extrusionOk="0" h="113665" w="118110">
                  <a:moveTo>
                    <a:pt x="117703" y="0"/>
                  </a:moveTo>
                  <a:lnTo>
                    <a:pt x="0" y="0"/>
                  </a:lnTo>
                  <a:lnTo>
                    <a:pt x="0" y="8724"/>
                  </a:lnTo>
                  <a:lnTo>
                    <a:pt x="117703" y="8724"/>
                  </a:lnTo>
                  <a:lnTo>
                    <a:pt x="11770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7"/>
            <p:cNvSpPr/>
            <p:nvPr/>
          </p:nvSpPr>
          <p:spPr>
            <a:xfrm>
              <a:off x="3953029" y="15717369"/>
              <a:ext cx="471170" cy="157480"/>
            </a:xfrm>
            <a:custGeom>
              <a:rect b="b" l="l" r="r" t="t"/>
              <a:pathLst>
                <a:path extrusionOk="0" h="157480" w="471170">
                  <a:moveTo>
                    <a:pt x="0" y="157019"/>
                  </a:moveTo>
                  <a:lnTo>
                    <a:pt x="471023" y="157019"/>
                  </a:lnTo>
                  <a:lnTo>
                    <a:pt x="471023" y="0"/>
                  </a:lnTo>
                  <a:lnTo>
                    <a:pt x="0" y="0"/>
                  </a:lnTo>
                  <a:lnTo>
                    <a:pt x="0" y="15701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1" name="Google Shape;101;p7"/>
          <p:cNvSpPr txBox="1"/>
          <p:nvPr/>
        </p:nvSpPr>
        <p:spPr>
          <a:xfrm>
            <a:off x="4051188" y="15735340"/>
            <a:ext cx="291465" cy="109855"/>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lang="en-US" sz="550">
                <a:latin typeface="Times New Roman"/>
                <a:ea typeface="Times New Roman"/>
                <a:cs typeface="Times New Roman"/>
                <a:sym typeface="Times New Roman"/>
              </a:rPr>
              <a:t>Oscillator</a:t>
            </a:r>
            <a:endParaRPr sz="550">
              <a:latin typeface="Times New Roman"/>
              <a:ea typeface="Times New Roman"/>
              <a:cs typeface="Times New Roman"/>
              <a:sym typeface="Times New Roman"/>
            </a:endParaRPr>
          </a:p>
        </p:txBody>
      </p:sp>
      <p:sp>
        <p:nvSpPr>
          <p:cNvPr id="102" name="Google Shape;102;p7"/>
          <p:cNvSpPr/>
          <p:nvPr/>
        </p:nvSpPr>
        <p:spPr>
          <a:xfrm>
            <a:off x="3167990" y="16429516"/>
            <a:ext cx="471170" cy="157480"/>
          </a:xfrm>
          <a:custGeom>
            <a:rect b="b" l="l" r="r" t="t"/>
            <a:pathLst>
              <a:path extrusionOk="0" h="157480" w="471170">
                <a:moveTo>
                  <a:pt x="0" y="157019"/>
                </a:moveTo>
                <a:lnTo>
                  <a:pt x="471023" y="157019"/>
                </a:lnTo>
                <a:lnTo>
                  <a:pt x="471023" y="0"/>
                </a:lnTo>
                <a:lnTo>
                  <a:pt x="0" y="0"/>
                </a:lnTo>
                <a:lnTo>
                  <a:pt x="0" y="157019"/>
                </a:lnTo>
              </a:path>
            </a:pathLst>
          </a:custGeom>
          <a:noFill/>
          <a:ln cap="flat" cmpd="sng" w="9525">
            <a:solidFill>
              <a:srgbClr val="66CC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7"/>
          <p:cNvSpPr txBox="1"/>
          <p:nvPr/>
        </p:nvSpPr>
        <p:spPr>
          <a:xfrm>
            <a:off x="3301039" y="16449488"/>
            <a:ext cx="215265" cy="109855"/>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lang="en-US" sz="550">
                <a:latin typeface="Times New Roman"/>
                <a:ea typeface="Times New Roman"/>
                <a:cs typeface="Times New Roman"/>
                <a:sym typeface="Times New Roman"/>
              </a:rPr>
              <a:t>IR Left</a:t>
            </a:r>
            <a:endParaRPr sz="550">
              <a:latin typeface="Times New Roman"/>
              <a:ea typeface="Times New Roman"/>
              <a:cs typeface="Times New Roman"/>
              <a:sym typeface="Times New Roman"/>
            </a:endParaRPr>
          </a:p>
        </p:txBody>
      </p:sp>
      <p:sp>
        <p:nvSpPr>
          <p:cNvPr id="104" name="Google Shape;104;p7"/>
          <p:cNvSpPr/>
          <p:nvPr/>
        </p:nvSpPr>
        <p:spPr>
          <a:xfrm>
            <a:off x="3691349" y="16429516"/>
            <a:ext cx="471170" cy="157480"/>
          </a:xfrm>
          <a:custGeom>
            <a:rect b="b" l="l" r="r" t="t"/>
            <a:pathLst>
              <a:path extrusionOk="0" h="157480" w="471170">
                <a:moveTo>
                  <a:pt x="0" y="157019"/>
                </a:moveTo>
                <a:lnTo>
                  <a:pt x="471023" y="157019"/>
                </a:lnTo>
                <a:lnTo>
                  <a:pt x="471023" y="0"/>
                </a:lnTo>
                <a:lnTo>
                  <a:pt x="0" y="0"/>
                </a:lnTo>
                <a:lnTo>
                  <a:pt x="0" y="157019"/>
                </a:lnTo>
              </a:path>
            </a:pathLst>
          </a:custGeom>
          <a:noFill/>
          <a:ln cap="flat" cmpd="sng" w="9525">
            <a:solidFill>
              <a:srgbClr val="66CC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5" name="Google Shape;105;p7"/>
          <p:cNvSpPr txBox="1"/>
          <p:nvPr/>
        </p:nvSpPr>
        <p:spPr>
          <a:xfrm>
            <a:off x="3805675" y="16449488"/>
            <a:ext cx="259079" cy="109855"/>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lang="en-US" sz="550">
                <a:latin typeface="Times New Roman"/>
                <a:ea typeface="Times New Roman"/>
                <a:cs typeface="Times New Roman"/>
                <a:sym typeface="Times New Roman"/>
              </a:rPr>
              <a:t>IR Right</a:t>
            </a:r>
            <a:endParaRPr sz="550">
              <a:latin typeface="Times New Roman"/>
              <a:ea typeface="Times New Roman"/>
              <a:cs typeface="Times New Roman"/>
              <a:sym typeface="Times New Roman"/>
            </a:endParaRPr>
          </a:p>
        </p:txBody>
      </p:sp>
      <p:grpSp>
        <p:nvGrpSpPr>
          <p:cNvPr id="106" name="Google Shape;106;p7"/>
          <p:cNvGrpSpPr/>
          <p:nvPr/>
        </p:nvGrpSpPr>
        <p:grpSpPr>
          <a:xfrm>
            <a:off x="3272662" y="16586536"/>
            <a:ext cx="279234" cy="361315"/>
            <a:chOff x="3272662" y="16586536"/>
            <a:chExt cx="279234" cy="361315"/>
          </a:xfrm>
        </p:grpSpPr>
        <p:sp>
          <p:nvSpPr>
            <p:cNvPr id="107" name="Google Shape;107;p7"/>
            <p:cNvSpPr/>
            <p:nvPr/>
          </p:nvSpPr>
          <p:spPr>
            <a:xfrm>
              <a:off x="3272662" y="16586536"/>
              <a:ext cx="0" cy="151765"/>
            </a:xfrm>
            <a:custGeom>
              <a:rect b="b" l="l" r="r" t="t"/>
              <a:pathLst>
                <a:path extrusionOk="0" h="151765" w="120000">
                  <a:moveTo>
                    <a:pt x="0" y="0"/>
                  </a:moveTo>
                  <a:lnTo>
                    <a:pt x="0" y="151459"/>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8" name="Google Shape;108;p7"/>
            <p:cNvSpPr/>
            <p:nvPr/>
          </p:nvSpPr>
          <p:spPr>
            <a:xfrm>
              <a:off x="3416528" y="16586536"/>
              <a:ext cx="0" cy="151765"/>
            </a:xfrm>
            <a:custGeom>
              <a:rect b="b" l="l" r="r" t="t"/>
              <a:pathLst>
                <a:path extrusionOk="0" h="151765" w="120000">
                  <a:moveTo>
                    <a:pt x="0" y="0"/>
                  </a:moveTo>
                  <a:lnTo>
                    <a:pt x="0" y="15145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9" name="Google Shape;109;p7"/>
            <p:cNvSpPr/>
            <p:nvPr/>
          </p:nvSpPr>
          <p:spPr>
            <a:xfrm>
              <a:off x="3543006" y="16586536"/>
              <a:ext cx="8890" cy="361315"/>
            </a:xfrm>
            <a:custGeom>
              <a:rect b="b" l="l" r="r" t="t"/>
              <a:pathLst>
                <a:path extrusionOk="0" h="361315" w="8889">
                  <a:moveTo>
                    <a:pt x="8722" y="0"/>
                  </a:moveTo>
                  <a:lnTo>
                    <a:pt x="0" y="0"/>
                  </a:lnTo>
                  <a:lnTo>
                    <a:pt x="0" y="360820"/>
                  </a:lnTo>
                  <a:lnTo>
                    <a:pt x="8722" y="360820"/>
                  </a:lnTo>
                  <a:lnTo>
                    <a:pt x="8722" y="0"/>
                  </a:lnTo>
                  <a:close/>
                </a:path>
              </a:pathLst>
            </a:custGeom>
            <a:solidFill>
              <a:srgbClr val="66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0" name="Google Shape;110;p7"/>
          <p:cNvSpPr txBox="1"/>
          <p:nvPr/>
        </p:nvSpPr>
        <p:spPr>
          <a:xfrm>
            <a:off x="5106816" y="16213850"/>
            <a:ext cx="285115" cy="320040"/>
          </a:xfrm>
          <a:prstGeom prst="rect">
            <a:avLst/>
          </a:prstGeom>
          <a:noFill/>
          <a:ln>
            <a:noFill/>
          </a:ln>
        </p:spPr>
        <p:txBody>
          <a:bodyPr anchorCtr="0" anchor="t" bIns="0" lIns="0" spcFirstLastPara="1" rIns="0" wrap="square" tIns="34925">
            <a:spAutoFit/>
          </a:bodyPr>
          <a:lstStyle/>
          <a:p>
            <a:pPr indent="0" lvl="0" marL="0" marR="31750" rtl="0" algn="r">
              <a:lnSpc>
                <a:spcPct val="100000"/>
              </a:lnSpc>
              <a:spcBef>
                <a:spcPts val="0"/>
              </a:spcBef>
              <a:spcAft>
                <a:spcPts val="0"/>
              </a:spcAft>
              <a:buNone/>
            </a:pPr>
            <a:r>
              <a:rPr lang="en-US" sz="350">
                <a:latin typeface="Times New Roman"/>
                <a:ea typeface="Times New Roman"/>
                <a:cs typeface="Times New Roman"/>
                <a:sym typeface="Times New Roman"/>
              </a:rPr>
              <a:t>23 </a:t>
            </a:r>
            <a:endParaRPr sz="350">
              <a:latin typeface="Times New Roman"/>
              <a:ea typeface="Times New Roman"/>
              <a:cs typeface="Times New Roman"/>
              <a:sym typeface="Times New Roman"/>
            </a:endParaRPr>
          </a:p>
          <a:p>
            <a:pPr indent="0" lvl="0" marL="25400" marR="0" rtl="0" algn="l">
              <a:lnSpc>
                <a:spcPct val="100000"/>
              </a:lnSpc>
              <a:spcBef>
                <a:spcPts val="290"/>
              </a:spcBef>
              <a:spcAft>
                <a:spcPts val="0"/>
              </a:spcAft>
              <a:buNone/>
            </a:pPr>
            <a:r>
              <a:rPr lang="en-US" sz="550">
                <a:latin typeface="Times New Roman"/>
                <a:ea typeface="Times New Roman"/>
                <a:cs typeface="Times New Roman"/>
                <a:sym typeface="Times New Roman"/>
              </a:rPr>
              <a:t>RD3 </a:t>
            </a:r>
            <a:r>
              <a:rPr baseline="30000" lang="en-US" sz="525">
                <a:latin typeface="Times New Roman"/>
                <a:ea typeface="Times New Roman"/>
                <a:cs typeface="Times New Roman"/>
                <a:sym typeface="Times New Roman"/>
              </a:rPr>
              <a:t>22 </a:t>
            </a:r>
            <a:endParaRPr baseline="30000" sz="525">
              <a:latin typeface="Times New Roman"/>
              <a:ea typeface="Times New Roman"/>
              <a:cs typeface="Times New Roman"/>
              <a:sym typeface="Times New Roman"/>
            </a:endParaRPr>
          </a:p>
          <a:p>
            <a:pPr indent="0" lvl="0" marL="25400" marR="0" rtl="0" algn="l">
              <a:lnSpc>
                <a:spcPct val="100000"/>
              </a:lnSpc>
              <a:spcBef>
                <a:spcPts val="110"/>
              </a:spcBef>
              <a:spcAft>
                <a:spcPts val="0"/>
              </a:spcAft>
              <a:buNone/>
            </a:pPr>
            <a:r>
              <a:rPr lang="en-US" sz="550">
                <a:latin typeface="Times New Roman"/>
                <a:ea typeface="Times New Roman"/>
                <a:cs typeface="Times New Roman"/>
                <a:sym typeface="Times New Roman"/>
              </a:rPr>
              <a:t>RD2 </a:t>
            </a:r>
            <a:r>
              <a:rPr baseline="30000" lang="en-US" sz="525">
                <a:latin typeface="Times New Roman"/>
                <a:ea typeface="Times New Roman"/>
                <a:cs typeface="Times New Roman"/>
                <a:sym typeface="Times New Roman"/>
              </a:rPr>
              <a:t>21 </a:t>
            </a:r>
            <a:endParaRPr baseline="30000" sz="525">
              <a:latin typeface="Times New Roman"/>
              <a:ea typeface="Times New Roman"/>
              <a:cs typeface="Times New Roman"/>
              <a:sym typeface="Times New Roman"/>
            </a:endParaRPr>
          </a:p>
        </p:txBody>
      </p:sp>
      <p:grpSp>
        <p:nvGrpSpPr>
          <p:cNvPr id="111" name="Google Shape;111;p7"/>
          <p:cNvGrpSpPr/>
          <p:nvPr/>
        </p:nvGrpSpPr>
        <p:grpSpPr>
          <a:xfrm>
            <a:off x="2696966" y="15547231"/>
            <a:ext cx="2760922" cy="1404654"/>
            <a:chOff x="2696966" y="15547231"/>
            <a:chExt cx="2760922" cy="1404654"/>
          </a:xfrm>
        </p:grpSpPr>
        <p:sp>
          <p:nvSpPr>
            <p:cNvPr id="112" name="Google Shape;112;p7"/>
            <p:cNvSpPr/>
            <p:nvPr/>
          </p:nvSpPr>
          <p:spPr>
            <a:xfrm>
              <a:off x="5366100" y="16476297"/>
              <a:ext cx="34925" cy="471170"/>
            </a:xfrm>
            <a:custGeom>
              <a:rect b="b" l="l" r="r" t="t"/>
              <a:pathLst>
                <a:path extrusionOk="0" h="471169" w="34925">
                  <a:moveTo>
                    <a:pt x="0" y="0"/>
                  </a:moveTo>
                  <a:lnTo>
                    <a:pt x="34425" y="0"/>
                  </a:lnTo>
                  <a:lnTo>
                    <a:pt x="34425" y="471059"/>
                  </a:lnTo>
                </a:path>
              </a:pathLst>
            </a:custGeom>
            <a:noFill/>
            <a:ln cap="flat" cmpd="sng" w="9525">
              <a:solidFill>
                <a:srgbClr val="66CC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3" name="Google Shape;113;p7"/>
            <p:cNvSpPr/>
            <p:nvPr/>
          </p:nvSpPr>
          <p:spPr>
            <a:xfrm>
              <a:off x="3547367" y="16942995"/>
              <a:ext cx="1853564" cy="8890"/>
            </a:xfrm>
            <a:custGeom>
              <a:rect b="b" l="l" r="r" t="t"/>
              <a:pathLst>
                <a:path extrusionOk="0" h="8890" w="1853564">
                  <a:moveTo>
                    <a:pt x="1853157" y="0"/>
                  </a:moveTo>
                  <a:lnTo>
                    <a:pt x="0" y="0"/>
                  </a:lnTo>
                  <a:lnTo>
                    <a:pt x="0" y="8723"/>
                  </a:lnTo>
                  <a:lnTo>
                    <a:pt x="1853157" y="8723"/>
                  </a:lnTo>
                  <a:lnTo>
                    <a:pt x="1853157" y="0"/>
                  </a:lnTo>
                  <a:close/>
                </a:path>
              </a:pathLst>
            </a:custGeom>
            <a:solidFill>
              <a:srgbClr val="66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4" name="Google Shape;114;p7"/>
            <p:cNvSpPr/>
            <p:nvPr/>
          </p:nvSpPr>
          <p:spPr>
            <a:xfrm>
              <a:off x="5372613" y="16711826"/>
              <a:ext cx="59055" cy="26670"/>
            </a:xfrm>
            <a:custGeom>
              <a:rect b="b" l="l" r="r" t="t"/>
              <a:pathLst>
                <a:path extrusionOk="0" h="26669" w="59054">
                  <a:moveTo>
                    <a:pt x="0" y="26169"/>
                  </a:moveTo>
                  <a:lnTo>
                    <a:pt x="2307" y="15981"/>
                  </a:lnTo>
                  <a:lnTo>
                    <a:pt x="8606" y="7663"/>
                  </a:lnTo>
                  <a:lnTo>
                    <a:pt x="17957" y="2055"/>
                  </a:lnTo>
                  <a:lnTo>
                    <a:pt x="29424" y="0"/>
                  </a:lnTo>
                  <a:lnTo>
                    <a:pt x="40089" y="2029"/>
                  </a:lnTo>
                  <a:lnTo>
                    <a:pt x="49064" y="7532"/>
                  </a:lnTo>
                  <a:lnTo>
                    <a:pt x="55576" y="15811"/>
                  </a:lnTo>
                  <a:lnTo>
                    <a:pt x="58848" y="26169"/>
                  </a:lnTo>
                </a:path>
              </a:pathLst>
            </a:custGeom>
            <a:noFill/>
            <a:ln cap="flat" cmpd="sng" w="9525">
              <a:solidFill>
                <a:srgbClr val="66CC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5" name="Google Shape;115;p7"/>
            <p:cNvSpPr/>
            <p:nvPr/>
          </p:nvSpPr>
          <p:spPr>
            <a:xfrm>
              <a:off x="5359463" y="16367264"/>
              <a:ext cx="98425" cy="375285"/>
            </a:xfrm>
            <a:custGeom>
              <a:rect b="b" l="l" r="r" t="t"/>
              <a:pathLst>
                <a:path extrusionOk="0" h="375284" w="98425">
                  <a:moveTo>
                    <a:pt x="98158" y="366382"/>
                  </a:moveTo>
                  <a:lnTo>
                    <a:pt x="71996" y="366382"/>
                  </a:lnTo>
                  <a:lnTo>
                    <a:pt x="71996" y="375094"/>
                  </a:lnTo>
                  <a:lnTo>
                    <a:pt x="98158" y="375094"/>
                  </a:lnTo>
                  <a:lnTo>
                    <a:pt x="98158" y="366382"/>
                  </a:lnTo>
                  <a:close/>
                </a:path>
                <a:path extrusionOk="0" h="375284" w="98425">
                  <a:moveTo>
                    <a:pt x="98158" y="0"/>
                  </a:moveTo>
                  <a:lnTo>
                    <a:pt x="0" y="0"/>
                  </a:lnTo>
                  <a:lnTo>
                    <a:pt x="0" y="8724"/>
                  </a:lnTo>
                  <a:lnTo>
                    <a:pt x="98158" y="8724"/>
                  </a:lnTo>
                  <a:lnTo>
                    <a:pt x="98158" y="0"/>
                  </a:lnTo>
                  <a:close/>
                </a:path>
              </a:pathLst>
            </a:custGeom>
            <a:solidFill>
              <a:srgbClr val="66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6" name="Google Shape;116;p7"/>
            <p:cNvSpPr/>
            <p:nvPr/>
          </p:nvSpPr>
          <p:spPr>
            <a:xfrm>
              <a:off x="5457630" y="16371617"/>
              <a:ext cx="0" cy="366395"/>
            </a:xfrm>
            <a:custGeom>
              <a:rect b="b" l="l" r="r" t="t"/>
              <a:pathLst>
                <a:path extrusionOk="0" h="366394" w="120000">
                  <a:moveTo>
                    <a:pt x="0" y="0"/>
                  </a:moveTo>
                  <a:lnTo>
                    <a:pt x="0" y="366378"/>
                  </a:lnTo>
                </a:path>
              </a:pathLst>
            </a:custGeom>
            <a:noFill/>
            <a:ln cap="flat" cmpd="sng" w="9525">
              <a:solidFill>
                <a:srgbClr val="66CC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7" name="Google Shape;117;p7"/>
            <p:cNvSpPr/>
            <p:nvPr/>
          </p:nvSpPr>
          <p:spPr>
            <a:xfrm>
              <a:off x="4083869" y="16586536"/>
              <a:ext cx="1289050" cy="151765"/>
            </a:xfrm>
            <a:custGeom>
              <a:rect b="b" l="l" r="r" t="t"/>
              <a:pathLst>
                <a:path extrusionOk="0" h="151765" w="1289050">
                  <a:moveTo>
                    <a:pt x="1288743" y="151459"/>
                  </a:moveTo>
                  <a:lnTo>
                    <a:pt x="0" y="151459"/>
                  </a:lnTo>
                  <a:lnTo>
                    <a:pt x="0" y="0"/>
                  </a:lnTo>
                </a:path>
              </a:pathLst>
            </a:custGeom>
            <a:noFill/>
            <a:ln cap="flat" cmpd="sng" w="9525">
              <a:solidFill>
                <a:srgbClr val="66CC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8" name="Google Shape;118;p7"/>
            <p:cNvSpPr/>
            <p:nvPr/>
          </p:nvSpPr>
          <p:spPr>
            <a:xfrm>
              <a:off x="2696966" y="16319278"/>
              <a:ext cx="1203960" cy="523875"/>
            </a:xfrm>
            <a:custGeom>
              <a:rect b="b" l="l" r="r" t="t"/>
              <a:pathLst>
                <a:path extrusionOk="0" h="523875" w="1203960">
                  <a:moveTo>
                    <a:pt x="1203726" y="267258"/>
                  </a:moveTo>
                  <a:lnTo>
                    <a:pt x="1203726" y="523397"/>
                  </a:lnTo>
                  <a:lnTo>
                    <a:pt x="0" y="523397"/>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9" name="Google Shape;119;p7"/>
            <p:cNvSpPr/>
            <p:nvPr/>
          </p:nvSpPr>
          <p:spPr>
            <a:xfrm>
              <a:off x="3416528" y="16737996"/>
              <a:ext cx="0" cy="104775"/>
            </a:xfrm>
            <a:custGeom>
              <a:rect b="b" l="l" r="r" t="t"/>
              <a:pathLst>
                <a:path extrusionOk="0" h="104775" w="120000">
                  <a:moveTo>
                    <a:pt x="0" y="0"/>
                  </a:moveTo>
                  <a:lnTo>
                    <a:pt x="0" y="10467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7"/>
            <p:cNvSpPr/>
            <p:nvPr/>
          </p:nvSpPr>
          <p:spPr>
            <a:xfrm>
              <a:off x="3115654" y="15547231"/>
              <a:ext cx="654685" cy="1191260"/>
            </a:xfrm>
            <a:custGeom>
              <a:rect b="b" l="l" r="r" t="t"/>
              <a:pathLst>
                <a:path extrusionOk="0" h="1191259" w="654685">
                  <a:moveTo>
                    <a:pt x="157007" y="1190765"/>
                  </a:moveTo>
                  <a:lnTo>
                    <a:pt x="0" y="1190765"/>
                  </a:lnTo>
                  <a:lnTo>
                    <a:pt x="0" y="0"/>
                  </a:lnTo>
                </a:path>
                <a:path extrusionOk="0" h="1191259" w="654685">
                  <a:moveTo>
                    <a:pt x="157007" y="1190765"/>
                  </a:moveTo>
                  <a:lnTo>
                    <a:pt x="654199" y="1190765"/>
                  </a:lnTo>
                  <a:lnTo>
                    <a:pt x="654199" y="1039305"/>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1" name="Google Shape;121;p7"/>
          <p:cNvSpPr txBox="1"/>
          <p:nvPr/>
        </p:nvSpPr>
        <p:spPr>
          <a:xfrm>
            <a:off x="4101198" y="16608252"/>
            <a:ext cx="191770" cy="14097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750">
                <a:solidFill>
                  <a:srgbClr val="66CCFF"/>
                </a:solidFill>
                <a:latin typeface="Times New Roman"/>
                <a:ea typeface="Times New Roman"/>
                <a:cs typeface="Times New Roman"/>
                <a:sym typeface="Times New Roman"/>
              </a:rPr>
              <a:t>RD3</a:t>
            </a:r>
            <a:endParaRPr sz="750">
              <a:latin typeface="Times New Roman"/>
              <a:ea typeface="Times New Roman"/>
              <a:cs typeface="Times New Roman"/>
              <a:sym typeface="Times New Roman"/>
            </a:endParaRPr>
          </a:p>
        </p:txBody>
      </p:sp>
      <p:sp>
        <p:nvSpPr>
          <p:cNvPr id="122" name="Google Shape;122;p7"/>
          <p:cNvSpPr txBox="1"/>
          <p:nvPr/>
        </p:nvSpPr>
        <p:spPr>
          <a:xfrm>
            <a:off x="2888400" y="16608252"/>
            <a:ext cx="205104" cy="14097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750">
                <a:solidFill>
                  <a:srgbClr val="FF0000"/>
                </a:solidFill>
                <a:latin typeface="Times New Roman"/>
                <a:ea typeface="Times New Roman"/>
                <a:cs typeface="Times New Roman"/>
                <a:sym typeface="Times New Roman"/>
              </a:rPr>
              <a:t>+5 V</a:t>
            </a:r>
            <a:endParaRPr sz="750">
              <a:latin typeface="Times New Roman"/>
              <a:ea typeface="Times New Roman"/>
              <a:cs typeface="Times New Roman"/>
              <a:sym typeface="Times New Roman"/>
            </a:endParaRPr>
          </a:p>
        </p:txBody>
      </p:sp>
      <p:sp>
        <p:nvSpPr>
          <p:cNvPr id="123" name="Google Shape;123;p7"/>
          <p:cNvSpPr/>
          <p:nvPr/>
        </p:nvSpPr>
        <p:spPr>
          <a:xfrm>
            <a:off x="3453628" y="14539748"/>
            <a:ext cx="656590" cy="297180"/>
          </a:xfrm>
          <a:custGeom>
            <a:rect b="b" l="l" r="r" t="t"/>
            <a:pathLst>
              <a:path extrusionOk="0" h="297180" w="656589">
                <a:moveTo>
                  <a:pt x="0" y="296592"/>
                </a:moveTo>
                <a:lnTo>
                  <a:pt x="656385" y="296592"/>
                </a:lnTo>
                <a:lnTo>
                  <a:pt x="656385" y="0"/>
                </a:lnTo>
                <a:lnTo>
                  <a:pt x="0" y="0"/>
                </a:lnTo>
                <a:lnTo>
                  <a:pt x="0" y="296592"/>
                </a:lnTo>
              </a:path>
            </a:pathLst>
          </a:custGeom>
          <a:noFill/>
          <a:ln cap="flat" cmpd="sng" w="9525">
            <a:solidFill>
              <a:srgbClr val="9933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4" name="Google Shape;124;p7"/>
          <p:cNvSpPr txBox="1"/>
          <p:nvPr/>
        </p:nvSpPr>
        <p:spPr>
          <a:xfrm>
            <a:off x="3587724" y="14549204"/>
            <a:ext cx="404495" cy="253365"/>
          </a:xfrm>
          <a:prstGeom prst="rect">
            <a:avLst/>
          </a:prstGeom>
          <a:noFill/>
          <a:ln>
            <a:noFill/>
          </a:ln>
        </p:spPr>
        <p:txBody>
          <a:bodyPr anchorCtr="0" anchor="t" bIns="0" lIns="0" spcFirstLastPara="1" rIns="0" wrap="square" tIns="19050">
            <a:spAutoFit/>
          </a:bodyPr>
          <a:lstStyle/>
          <a:p>
            <a:pPr indent="-66675" lvl="0" marL="66675" marR="5080" rtl="0" algn="l">
              <a:lnSpc>
                <a:spcPct val="117333"/>
              </a:lnSpc>
              <a:spcBef>
                <a:spcPts val="0"/>
              </a:spcBef>
              <a:spcAft>
                <a:spcPts val="0"/>
              </a:spcAft>
              <a:buNone/>
            </a:pPr>
            <a:r>
              <a:rPr lang="en-US" sz="750">
                <a:latin typeface="Times New Roman"/>
                <a:ea typeface="Times New Roman"/>
                <a:cs typeface="Times New Roman"/>
                <a:sym typeface="Times New Roman"/>
              </a:rPr>
              <a:t>Ultrasonic  Sensor</a:t>
            </a:r>
            <a:endParaRPr sz="750">
              <a:latin typeface="Times New Roman"/>
              <a:ea typeface="Times New Roman"/>
              <a:cs typeface="Times New Roman"/>
              <a:sym typeface="Times New Roman"/>
            </a:endParaRPr>
          </a:p>
        </p:txBody>
      </p:sp>
      <p:sp>
        <p:nvSpPr>
          <p:cNvPr id="125" name="Google Shape;125;p7"/>
          <p:cNvSpPr txBox="1"/>
          <p:nvPr/>
        </p:nvSpPr>
        <p:spPr>
          <a:xfrm>
            <a:off x="4319451" y="15558490"/>
            <a:ext cx="475615" cy="140970"/>
          </a:xfrm>
          <a:prstGeom prst="rect">
            <a:avLst/>
          </a:prstGeom>
          <a:noFill/>
          <a:ln>
            <a:noFill/>
          </a:ln>
        </p:spPr>
        <p:txBody>
          <a:bodyPr anchorCtr="0" anchor="t" bIns="0" lIns="0" spcFirstLastPara="1" rIns="0" wrap="square" tIns="13325">
            <a:spAutoFit/>
          </a:bodyPr>
          <a:lstStyle/>
          <a:p>
            <a:pPr indent="0" lvl="0" marL="25400" marR="0" rtl="0" algn="l">
              <a:lnSpc>
                <a:spcPct val="100000"/>
              </a:lnSpc>
              <a:spcBef>
                <a:spcPts val="0"/>
              </a:spcBef>
              <a:spcAft>
                <a:spcPts val="0"/>
              </a:spcAft>
              <a:buNone/>
            </a:pPr>
            <a:r>
              <a:rPr baseline="30000" lang="en-US" sz="1125">
                <a:latin typeface="Times New Roman"/>
                <a:ea typeface="Times New Roman"/>
                <a:cs typeface="Times New Roman"/>
                <a:sym typeface="Times New Roman"/>
              </a:rPr>
              <a:t>Gnd </a:t>
            </a:r>
            <a:r>
              <a:rPr baseline="30000" lang="en-US" sz="525">
                <a:latin typeface="Times New Roman"/>
                <a:ea typeface="Times New Roman"/>
                <a:cs typeface="Times New Roman"/>
                <a:sym typeface="Times New Roman"/>
              </a:rPr>
              <a:t>12 </a:t>
            </a:r>
            <a:r>
              <a:rPr lang="en-US" sz="550">
                <a:latin typeface="Times New Roman"/>
                <a:ea typeface="Times New Roman"/>
                <a:cs typeface="Times New Roman"/>
                <a:sym typeface="Times New Roman"/>
              </a:rPr>
              <a:t>VSS</a:t>
            </a:r>
            <a:endParaRPr sz="550">
              <a:latin typeface="Times New Roman"/>
              <a:ea typeface="Times New Roman"/>
              <a:cs typeface="Times New Roman"/>
              <a:sym typeface="Times New Roman"/>
            </a:endParaRPr>
          </a:p>
        </p:txBody>
      </p:sp>
      <p:sp>
        <p:nvSpPr>
          <p:cNvPr id="126" name="Google Shape;126;p7"/>
          <p:cNvSpPr txBox="1"/>
          <p:nvPr/>
        </p:nvSpPr>
        <p:spPr>
          <a:xfrm>
            <a:off x="4303796" y="15393911"/>
            <a:ext cx="313690" cy="161925"/>
          </a:xfrm>
          <a:prstGeom prst="rect">
            <a:avLst/>
          </a:prstGeom>
          <a:noFill/>
          <a:ln>
            <a:noFill/>
          </a:ln>
        </p:spPr>
        <p:txBody>
          <a:bodyPr anchorCtr="0" anchor="t" bIns="0" lIns="0" spcFirstLastPara="1" rIns="0" wrap="square" tIns="11425">
            <a:spAutoFit/>
          </a:bodyPr>
          <a:lstStyle/>
          <a:p>
            <a:pPr indent="0" lvl="0" marL="0" marR="5080" rtl="0" algn="r">
              <a:lnSpc>
                <a:spcPct val="85714"/>
              </a:lnSpc>
              <a:spcBef>
                <a:spcPts val="0"/>
              </a:spcBef>
              <a:spcAft>
                <a:spcPts val="0"/>
              </a:spcAft>
              <a:buNone/>
            </a:pPr>
            <a:r>
              <a:rPr lang="en-US" sz="350">
                <a:latin typeface="Times New Roman"/>
                <a:ea typeface="Times New Roman"/>
                <a:cs typeface="Times New Roman"/>
                <a:sym typeface="Times New Roman"/>
              </a:rPr>
              <a:t>10 </a:t>
            </a:r>
            <a:endParaRPr sz="350">
              <a:latin typeface="Times New Roman"/>
              <a:ea typeface="Times New Roman"/>
              <a:cs typeface="Times New Roman"/>
              <a:sym typeface="Times New Roman"/>
            </a:endParaRPr>
          </a:p>
          <a:p>
            <a:pPr indent="0" lvl="0" marL="0" marR="0" rtl="0" algn="l">
              <a:lnSpc>
                <a:spcPct val="104000"/>
              </a:lnSpc>
              <a:spcBef>
                <a:spcPts val="0"/>
              </a:spcBef>
              <a:spcAft>
                <a:spcPts val="0"/>
              </a:spcAft>
              <a:buNone/>
            </a:pPr>
            <a:r>
              <a:rPr lang="en-US" sz="750">
                <a:solidFill>
                  <a:srgbClr val="FF0000"/>
                </a:solidFill>
                <a:latin typeface="Times New Roman"/>
                <a:ea typeface="Times New Roman"/>
                <a:cs typeface="Times New Roman"/>
                <a:sym typeface="Times New Roman"/>
              </a:rPr>
              <a:t>+5 V</a:t>
            </a:r>
            <a:endParaRPr sz="750">
              <a:latin typeface="Times New Roman"/>
              <a:ea typeface="Times New Roman"/>
              <a:cs typeface="Times New Roman"/>
              <a:sym typeface="Times New Roman"/>
            </a:endParaRPr>
          </a:p>
        </p:txBody>
      </p:sp>
      <p:sp>
        <p:nvSpPr>
          <p:cNvPr id="127" name="Google Shape;127;p7"/>
          <p:cNvSpPr/>
          <p:nvPr/>
        </p:nvSpPr>
        <p:spPr>
          <a:xfrm>
            <a:off x="3573536" y="14836339"/>
            <a:ext cx="0" cy="815975"/>
          </a:xfrm>
          <a:custGeom>
            <a:rect b="b" l="l" r="r" t="t"/>
            <a:pathLst>
              <a:path extrusionOk="0" h="815975" w="120000">
                <a:moveTo>
                  <a:pt x="0" y="0"/>
                </a:moveTo>
                <a:lnTo>
                  <a:pt x="0" y="81557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8" name="Google Shape;128;p7"/>
          <p:cNvSpPr txBox="1"/>
          <p:nvPr/>
        </p:nvSpPr>
        <p:spPr>
          <a:xfrm>
            <a:off x="4015600" y="14824047"/>
            <a:ext cx="204470" cy="14097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750">
                <a:solidFill>
                  <a:srgbClr val="FF0000"/>
                </a:solidFill>
                <a:latin typeface="Times New Roman"/>
                <a:ea typeface="Times New Roman"/>
                <a:cs typeface="Times New Roman"/>
                <a:sym typeface="Times New Roman"/>
              </a:rPr>
              <a:t>+5 V</a:t>
            </a:r>
            <a:endParaRPr sz="750">
              <a:latin typeface="Times New Roman"/>
              <a:ea typeface="Times New Roman"/>
              <a:cs typeface="Times New Roman"/>
              <a:sym typeface="Times New Roman"/>
            </a:endParaRPr>
          </a:p>
        </p:txBody>
      </p:sp>
      <p:sp>
        <p:nvSpPr>
          <p:cNvPr id="129" name="Google Shape;129;p7"/>
          <p:cNvSpPr txBox="1"/>
          <p:nvPr/>
        </p:nvSpPr>
        <p:spPr>
          <a:xfrm>
            <a:off x="3387917" y="14863243"/>
            <a:ext cx="175260" cy="14097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750">
                <a:latin typeface="Times New Roman"/>
                <a:ea typeface="Times New Roman"/>
                <a:cs typeface="Times New Roman"/>
                <a:sym typeface="Times New Roman"/>
              </a:rPr>
              <a:t>Gnd</a:t>
            </a:r>
            <a:endParaRPr sz="750">
              <a:latin typeface="Times New Roman"/>
              <a:ea typeface="Times New Roman"/>
              <a:cs typeface="Times New Roman"/>
              <a:sym typeface="Times New Roman"/>
            </a:endParaRPr>
          </a:p>
        </p:txBody>
      </p:sp>
      <p:grpSp>
        <p:nvGrpSpPr>
          <p:cNvPr id="130" name="Google Shape;130;p7"/>
          <p:cNvGrpSpPr/>
          <p:nvPr/>
        </p:nvGrpSpPr>
        <p:grpSpPr>
          <a:xfrm>
            <a:off x="3848358" y="14836339"/>
            <a:ext cx="693420" cy="1121088"/>
            <a:chOff x="3848358" y="14836339"/>
            <a:chExt cx="693420" cy="1121088"/>
          </a:xfrm>
        </p:grpSpPr>
        <p:sp>
          <p:nvSpPr>
            <p:cNvPr id="131" name="Google Shape;131;p7"/>
            <p:cNvSpPr/>
            <p:nvPr/>
          </p:nvSpPr>
          <p:spPr>
            <a:xfrm>
              <a:off x="3848358" y="14836339"/>
              <a:ext cx="0" cy="1116965"/>
            </a:xfrm>
            <a:custGeom>
              <a:rect b="b" l="l" r="r" t="t"/>
              <a:pathLst>
                <a:path extrusionOk="0" h="1116965" w="120000">
                  <a:moveTo>
                    <a:pt x="0" y="0"/>
                  </a:moveTo>
                  <a:lnTo>
                    <a:pt x="0" y="1116559"/>
                  </a:lnTo>
                </a:path>
              </a:pathLst>
            </a:custGeom>
            <a:noFill/>
            <a:ln cap="flat" cmpd="sng" w="9525">
              <a:solidFill>
                <a:srgbClr val="9933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2" name="Google Shape;132;p7"/>
            <p:cNvSpPr/>
            <p:nvPr/>
          </p:nvSpPr>
          <p:spPr>
            <a:xfrm>
              <a:off x="3848358" y="15948537"/>
              <a:ext cx="693420" cy="8890"/>
            </a:xfrm>
            <a:custGeom>
              <a:rect b="b" l="l" r="r" t="t"/>
              <a:pathLst>
                <a:path extrusionOk="0" h="8890" w="693420">
                  <a:moveTo>
                    <a:pt x="693393" y="0"/>
                  </a:moveTo>
                  <a:lnTo>
                    <a:pt x="0" y="0"/>
                  </a:lnTo>
                  <a:lnTo>
                    <a:pt x="0" y="8723"/>
                  </a:lnTo>
                  <a:lnTo>
                    <a:pt x="693393" y="8723"/>
                  </a:lnTo>
                  <a:lnTo>
                    <a:pt x="693393" y="0"/>
                  </a:lnTo>
                  <a:close/>
                </a:path>
              </a:pathLst>
            </a:custGeom>
            <a:solidFill>
              <a:srgbClr val="993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33" name="Google Shape;133;p7"/>
          <p:cNvSpPr txBox="1"/>
          <p:nvPr/>
        </p:nvSpPr>
        <p:spPr>
          <a:xfrm rot="5400000">
            <a:off x="3794294" y="15130192"/>
            <a:ext cx="222250" cy="132080"/>
          </a:xfrm>
          <a:prstGeom prst="rect">
            <a:avLst/>
          </a:prstGeom>
          <a:noFill/>
          <a:ln>
            <a:noFill/>
          </a:ln>
        </p:spPr>
        <p:txBody>
          <a:bodyPr anchorCtr="0" anchor="t" bIns="0" lIns="0" spcFirstLastPara="1" rIns="0" wrap="square" tIns="3175">
            <a:spAutoFit/>
          </a:bodyPr>
          <a:lstStyle/>
          <a:p>
            <a:pPr indent="0" lvl="0" marL="12700" marR="0" rtl="0" algn="l">
              <a:lnSpc>
                <a:spcPct val="100000"/>
              </a:lnSpc>
              <a:spcBef>
                <a:spcPts val="0"/>
              </a:spcBef>
              <a:spcAft>
                <a:spcPts val="0"/>
              </a:spcAft>
              <a:buNone/>
            </a:pPr>
            <a:r>
              <a:rPr lang="en-US" sz="750">
                <a:solidFill>
                  <a:srgbClr val="9933FF"/>
                </a:solidFill>
                <a:latin typeface="Times New Roman"/>
                <a:ea typeface="Times New Roman"/>
                <a:cs typeface="Times New Roman"/>
                <a:sym typeface="Times New Roman"/>
              </a:rPr>
              <a:t>Echo</a:t>
            </a:r>
            <a:endParaRPr sz="750">
              <a:latin typeface="Times New Roman"/>
              <a:ea typeface="Times New Roman"/>
              <a:cs typeface="Times New Roman"/>
              <a:sym typeface="Times New Roman"/>
            </a:endParaRPr>
          </a:p>
        </p:txBody>
      </p:sp>
      <p:sp>
        <p:nvSpPr>
          <p:cNvPr id="134" name="Google Shape;134;p7"/>
          <p:cNvSpPr txBox="1"/>
          <p:nvPr/>
        </p:nvSpPr>
        <p:spPr>
          <a:xfrm>
            <a:off x="5121936" y="14941026"/>
            <a:ext cx="269875" cy="311785"/>
          </a:xfrm>
          <a:prstGeom prst="rect">
            <a:avLst/>
          </a:prstGeom>
          <a:noFill/>
          <a:ln>
            <a:noFill/>
          </a:ln>
        </p:spPr>
        <p:txBody>
          <a:bodyPr anchorCtr="0" anchor="t" bIns="0" lIns="0" spcFirstLastPara="1" rIns="0" wrap="square" tIns="34925">
            <a:spAutoFit/>
          </a:bodyPr>
          <a:lstStyle/>
          <a:p>
            <a:pPr indent="0" lvl="0" marL="179070" marR="0" rtl="0" algn="l">
              <a:lnSpc>
                <a:spcPct val="100000"/>
              </a:lnSpc>
              <a:spcBef>
                <a:spcPts val="0"/>
              </a:spcBef>
              <a:spcAft>
                <a:spcPts val="0"/>
              </a:spcAft>
              <a:buNone/>
            </a:pPr>
            <a:r>
              <a:rPr lang="en-US" sz="350">
                <a:latin typeface="Times New Roman"/>
                <a:ea typeface="Times New Roman"/>
                <a:cs typeface="Times New Roman"/>
                <a:sym typeface="Times New Roman"/>
              </a:rPr>
              <a:t>35 </a:t>
            </a:r>
            <a:endParaRPr sz="350">
              <a:latin typeface="Times New Roman"/>
              <a:ea typeface="Times New Roman"/>
              <a:cs typeface="Times New Roman"/>
              <a:sym typeface="Times New Roman"/>
            </a:endParaRPr>
          </a:p>
          <a:p>
            <a:pPr indent="0" lvl="0" marL="25400" marR="0" rtl="0" algn="l">
              <a:lnSpc>
                <a:spcPct val="100000"/>
              </a:lnSpc>
              <a:spcBef>
                <a:spcPts val="290"/>
              </a:spcBef>
              <a:spcAft>
                <a:spcPts val="0"/>
              </a:spcAft>
              <a:buNone/>
            </a:pPr>
            <a:r>
              <a:rPr lang="en-US" sz="550">
                <a:latin typeface="Times New Roman"/>
                <a:ea typeface="Times New Roman"/>
                <a:cs typeface="Times New Roman"/>
                <a:sym typeface="Times New Roman"/>
              </a:rPr>
              <a:t>RB1 </a:t>
            </a:r>
            <a:r>
              <a:rPr baseline="30000" lang="en-US" sz="525">
                <a:latin typeface="Times New Roman"/>
                <a:ea typeface="Times New Roman"/>
                <a:cs typeface="Times New Roman"/>
                <a:sym typeface="Times New Roman"/>
              </a:rPr>
              <a:t>34 </a:t>
            </a:r>
            <a:endParaRPr baseline="30000" sz="525">
              <a:latin typeface="Times New Roman"/>
              <a:ea typeface="Times New Roman"/>
              <a:cs typeface="Times New Roman"/>
              <a:sym typeface="Times New Roman"/>
            </a:endParaRPr>
          </a:p>
          <a:p>
            <a:pPr indent="0" lvl="0" marL="179070" marR="0" rtl="0" algn="l">
              <a:lnSpc>
                <a:spcPct val="100000"/>
              </a:lnSpc>
              <a:spcBef>
                <a:spcPts val="290"/>
              </a:spcBef>
              <a:spcAft>
                <a:spcPts val="0"/>
              </a:spcAft>
              <a:buNone/>
            </a:pPr>
            <a:r>
              <a:rPr lang="en-US" sz="350">
                <a:latin typeface="Times New Roman"/>
                <a:ea typeface="Times New Roman"/>
                <a:cs typeface="Times New Roman"/>
                <a:sym typeface="Times New Roman"/>
              </a:rPr>
              <a:t>33 </a:t>
            </a:r>
            <a:endParaRPr sz="350">
              <a:latin typeface="Times New Roman"/>
              <a:ea typeface="Times New Roman"/>
              <a:cs typeface="Times New Roman"/>
              <a:sym typeface="Times New Roman"/>
            </a:endParaRPr>
          </a:p>
        </p:txBody>
      </p:sp>
      <p:sp>
        <p:nvSpPr>
          <p:cNvPr id="135" name="Google Shape;135;p7"/>
          <p:cNvSpPr/>
          <p:nvPr/>
        </p:nvSpPr>
        <p:spPr>
          <a:xfrm>
            <a:off x="3272662" y="14225708"/>
            <a:ext cx="2303145" cy="995044"/>
          </a:xfrm>
          <a:custGeom>
            <a:rect b="b" l="l" r="r" t="t"/>
            <a:pathLst>
              <a:path extrusionOk="0" h="995044" w="2303145">
                <a:moveTo>
                  <a:pt x="418687" y="610630"/>
                </a:moveTo>
                <a:lnTo>
                  <a:pt x="418687" y="994456"/>
                </a:lnTo>
                <a:lnTo>
                  <a:pt x="0" y="994456"/>
                </a:lnTo>
                <a:lnTo>
                  <a:pt x="0" y="209359"/>
                </a:lnTo>
                <a:lnTo>
                  <a:pt x="1099054" y="209359"/>
                </a:lnTo>
                <a:lnTo>
                  <a:pt x="1099054" y="0"/>
                </a:lnTo>
                <a:lnTo>
                  <a:pt x="2302781" y="0"/>
                </a:lnTo>
                <a:lnTo>
                  <a:pt x="2302781" y="881053"/>
                </a:lnTo>
                <a:lnTo>
                  <a:pt x="2093438" y="881053"/>
                </a:lnTo>
              </a:path>
            </a:pathLst>
          </a:custGeom>
          <a:noFill/>
          <a:ln cap="flat" cmpd="sng" w="9525">
            <a:solidFill>
              <a:srgbClr val="9933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6" name="Google Shape;136;p7"/>
          <p:cNvSpPr txBox="1"/>
          <p:nvPr/>
        </p:nvSpPr>
        <p:spPr>
          <a:xfrm>
            <a:off x="3265800" y="15204906"/>
            <a:ext cx="290830" cy="14097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750">
                <a:solidFill>
                  <a:srgbClr val="9933FF"/>
                </a:solidFill>
                <a:latin typeface="Times New Roman"/>
                <a:ea typeface="Times New Roman"/>
                <a:cs typeface="Times New Roman"/>
                <a:sym typeface="Times New Roman"/>
              </a:rPr>
              <a:t>Trigger</a:t>
            </a:r>
            <a:endParaRPr sz="750">
              <a:latin typeface="Times New Roman"/>
              <a:ea typeface="Times New Roman"/>
              <a:cs typeface="Times New Roman"/>
              <a:sym typeface="Times New Roman"/>
            </a:endParaRPr>
          </a:p>
        </p:txBody>
      </p:sp>
      <p:sp>
        <p:nvSpPr>
          <p:cNvPr id="137" name="Google Shape;137;p7"/>
          <p:cNvSpPr txBox="1"/>
          <p:nvPr/>
        </p:nvSpPr>
        <p:spPr>
          <a:xfrm rot="-5400000">
            <a:off x="4634850" y="15261754"/>
            <a:ext cx="607200" cy="127500"/>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b="1" lang="en-US" sz="800">
                <a:solidFill>
                  <a:srgbClr val="001F5F"/>
                </a:solidFill>
                <a:latin typeface="Times New Roman"/>
                <a:ea typeface="Times New Roman"/>
                <a:cs typeface="Times New Roman"/>
                <a:sym typeface="Times New Roman"/>
              </a:rPr>
              <a:t>P16F877A</a:t>
            </a:r>
            <a:endParaRPr sz="800">
              <a:latin typeface="Times New Roman"/>
              <a:ea typeface="Times New Roman"/>
              <a:cs typeface="Times New Roman"/>
              <a:sym typeface="Times New Roman"/>
            </a:endParaRPr>
          </a:p>
        </p:txBody>
      </p:sp>
      <p:sp>
        <p:nvSpPr>
          <p:cNvPr id="138" name="Google Shape;138;p7"/>
          <p:cNvSpPr txBox="1"/>
          <p:nvPr/>
        </p:nvSpPr>
        <p:spPr>
          <a:xfrm>
            <a:off x="4365785" y="14102339"/>
            <a:ext cx="180340" cy="14097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750">
                <a:solidFill>
                  <a:srgbClr val="9933FF"/>
                </a:solidFill>
                <a:latin typeface="Times New Roman"/>
                <a:ea typeface="Times New Roman"/>
                <a:cs typeface="Times New Roman"/>
                <a:sym typeface="Times New Roman"/>
              </a:rPr>
              <a:t>RB1</a:t>
            </a:r>
            <a:endParaRPr sz="750">
              <a:latin typeface="Times New Roman"/>
              <a:ea typeface="Times New Roman"/>
              <a:cs typeface="Times New Roman"/>
              <a:sym typeface="Times New Roman"/>
            </a:endParaRPr>
          </a:p>
        </p:txBody>
      </p:sp>
      <p:sp>
        <p:nvSpPr>
          <p:cNvPr id="139" name="Google Shape;139;p7"/>
          <p:cNvSpPr txBox="1"/>
          <p:nvPr/>
        </p:nvSpPr>
        <p:spPr>
          <a:xfrm>
            <a:off x="3841496" y="15926089"/>
            <a:ext cx="180340" cy="14097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750">
                <a:solidFill>
                  <a:srgbClr val="9933FF"/>
                </a:solidFill>
                <a:latin typeface="Times New Roman"/>
                <a:ea typeface="Times New Roman"/>
                <a:cs typeface="Times New Roman"/>
                <a:sym typeface="Times New Roman"/>
              </a:rPr>
              <a:t>RC0</a:t>
            </a:r>
            <a:endParaRPr sz="750">
              <a:latin typeface="Times New Roman"/>
              <a:ea typeface="Times New Roman"/>
              <a:cs typeface="Times New Roman"/>
              <a:sym typeface="Times New Roman"/>
            </a:endParaRPr>
          </a:p>
        </p:txBody>
      </p:sp>
      <p:pic>
        <p:nvPicPr>
          <p:cNvPr id="140" name="Google Shape;140;p7"/>
          <p:cNvPicPr preferRelativeResize="0"/>
          <p:nvPr/>
        </p:nvPicPr>
        <p:blipFill rotWithShape="1">
          <a:blip r:embed="rId4">
            <a:alphaModFix/>
          </a:blip>
          <a:srcRect b="0" l="0" r="0" t="0"/>
          <a:stretch/>
        </p:blipFill>
        <p:spPr>
          <a:xfrm>
            <a:off x="6030592" y="14877223"/>
            <a:ext cx="162474" cy="162485"/>
          </a:xfrm>
          <a:prstGeom prst="rect">
            <a:avLst/>
          </a:prstGeom>
          <a:noFill/>
          <a:ln>
            <a:noFill/>
          </a:ln>
        </p:spPr>
      </p:pic>
      <p:sp>
        <p:nvSpPr>
          <p:cNvPr id="141" name="Google Shape;141;p7"/>
          <p:cNvSpPr txBox="1"/>
          <p:nvPr/>
        </p:nvSpPr>
        <p:spPr>
          <a:xfrm>
            <a:off x="6037861" y="14719017"/>
            <a:ext cx="171450" cy="286385"/>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750">
                <a:latin typeface="Times New Roman"/>
                <a:ea typeface="Times New Roman"/>
                <a:cs typeface="Times New Roman"/>
                <a:sym typeface="Times New Roman"/>
              </a:rPr>
              <a:t>Left</a:t>
            </a:r>
            <a:endParaRPr sz="750">
              <a:latin typeface="Times New Roman"/>
              <a:ea typeface="Times New Roman"/>
              <a:cs typeface="Times New Roman"/>
              <a:sym typeface="Times New Roman"/>
            </a:endParaRPr>
          </a:p>
          <a:p>
            <a:pPr indent="0" lvl="0" marL="28575" marR="0" rtl="0" algn="l">
              <a:lnSpc>
                <a:spcPct val="100000"/>
              </a:lnSpc>
              <a:spcBef>
                <a:spcPts val="484"/>
              </a:spcBef>
              <a:spcAft>
                <a:spcPts val="0"/>
              </a:spcAft>
              <a:buNone/>
            </a:pPr>
            <a:r>
              <a:rPr lang="en-US" sz="550">
                <a:latin typeface="Times New Roman"/>
                <a:ea typeface="Times New Roman"/>
                <a:cs typeface="Times New Roman"/>
                <a:sym typeface="Times New Roman"/>
              </a:rPr>
              <a:t>M1</a:t>
            </a:r>
            <a:endParaRPr sz="550">
              <a:latin typeface="Times New Roman"/>
              <a:ea typeface="Times New Roman"/>
              <a:cs typeface="Times New Roman"/>
              <a:sym typeface="Times New Roman"/>
            </a:endParaRPr>
          </a:p>
        </p:txBody>
      </p:sp>
      <p:sp>
        <p:nvSpPr>
          <p:cNvPr id="142" name="Google Shape;142;p7"/>
          <p:cNvSpPr txBox="1"/>
          <p:nvPr/>
        </p:nvSpPr>
        <p:spPr>
          <a:xfrm>
            <a:off x="5382847" y="13830113"/>
            <a:ext cx="305435" cy="225425"/>
          </a:xfrm>
          <a:prstGeom prst="rect">
            <a:avLst/>
          </a:prstGeom>
          <a:noFill/>
          <a:ln>
            <a:noFill/>
          </a:ln>
        </p:spPr>
        <p:txBody>
          <a:bodyPr anchorCtr="0" anchor="t" bIns="0" lIns="0" spcFirstLastPara="1" rIns="0" wrap="square" tIns="13950">
            <a:spAutoFit/>
          </a:bodyPr>
          <a:lstStyle/>
          <a:p>
            <a:pPr indent="0" lvl="0" marL="0" marR="0" rtl="0" algn="l">
              <a:lnSpc>
                <a:spcPct val="100000"/>
              </a:lnSpc>
              <a:spcBef>
                <a:spcPts val="0"/>
              </a:spcBef>
              <a:spcAft>
                <a:spcPts val="0"/>
              </a:spcAft>
              <a:buNone/>
            </a:pPr>
            <a:r>
              <a:rPr b="1" lang="en-US" sz="1300">
                <a:solidFill>
                  <a:srgbClr val="FF0000"/>
                </a:solidFill>
                <a:latin typeface="Times New Roman"/>
                <a:ea typeface="Times New Roman"/>
                <a:cs typeface="Times New Roman"/>
                <a:sym typeface="Times New Roman"/>
              </a:rPr>
              <a:t>V</a:t>
            </a:r>
            <a:r>
              <a:rPr b="1" lang="en-US" sz="900">
                <a:solidFill>
                  <a:srgbClr val="FF0000"/>
                </a:solidFill>
                <a:latin typeface="Times New Roman"/>
                <a:ea typeface="Times New Roman"/>
                <a:cs typeface="Times New Roman"/>
                <a:sym typeface="Times New Roman"/>
              </a:rPr>
              <a:t>DD</a:t>
            </a:r>
            <a:endParaRPr sz="900">
              <a:latin typeface="Times New Roman"/>
              <a:ea typeface="Times New Roman"/>
              <a:cs typeface="Times New Roman"/>
              <a:sym typeface="Times New Roman"/>
            </a:endParaRPr>
          </a:p>
        </p:txBody>
      </p:sp>
      <p:grpSp>
        <p:nvGrpSpPr>
          <p:cNvPr id="143" name="Google Shape;143;p7"/>
          <p:cNvGrpSpPr/>
          <p:nvPr/>
        </p:nvGrpSpPr>
        <p:grpSpPr>
          <a:xfrm>
            <a:off x="5523108" y="14044380"/>
            <a:ext cx="669958" cy="2602478"/>
            <a:chOff x="5523108" y="14044380"/>
            <a:chExt cx="669958" cy="2602478"/>
          </a:xfrm>
        </p:grpSpPr>
        <p:sp>
          <p:nvSpPr>
            <p:cNvPr id="144" name="Google Shape;144;p7"/>
            <p:cNvSpPr/>
            <p:nvPr/>
          </p:nvSpPr>
          <p:spPr>
            <a:xfrm>
              <a:off x="5784786" y="15346653"/>
              <a:ext cx="118110" cy="427990"/>
            </a:xfrm>
            <a:custGeom>
              <a:rect b="b" l="l" r="r" t="t"/>
              <a:pathLst>
                <a:path extrusionOk="0" h="427990" w="118110">
                  <a:moveTo>
                    <a:pt x="117690" y="418719"/>
                  </a:moveTo>
                  <a:lnTo>
                    <a:pt x="0" y="418719"/>
                  </a:lnTo>
                  <a:lnTo>
                    <a:pt x="0" y="427443"/>
                  </a:lnTo>
                  <a:lnTo>
                    <a:pt x="117690" y="427443"/>
                  </a:lnTo>
                  <a:lnTo>
                    <a:pt x="117690" y="418719"/>
                  </a:lnTo>
                  <a:close/>
                </a:path>
                <a:path extrusionOk="0" h="427990" w="118110">
                  <a:moveTo>
                    <a:pt x="117690" y="0"/>
                  </a:moveTo>
                  <a:lnTo>
                    <a:pt x="0" y="0"/>
                  </a:lnTo>
                  <a:lnTo>
                    <a:pt x="0" y="8724"/>
                  </a:lnTo>
                  <a:lnTo>
                    <a:pt x="117690" y="8724"/>
                  </a:lnTo>
                  <a:lnTo>
                    <a:pt x="117690" y="0"/>
                  </a:lnTo>
                  <a:close/>
                </a:path>
              </a:pathLst>
            </a:custGeom>
            <a:solidFill>
              <a:srgbClr val="7D639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5" name="Google Shape;145;p7"/>
            <p:cNvSpPr/>
            <p:nvPr/>
          </p:nvSpPr>
          <p:spPr>
            <a:xfrm>
              <a:off x="5523108" y="15560373"/>
              <a:ext cx="262255" cy="1086485"/>
            </a:xfrm>
            <a:custGeom>
              <a:rect b="b" l="l" r="r" t="t"/>
              <a:pathLst>
                <a:path extrusionOk="0" h="1086484" w="262254">
                  <a:moveTo>
                    <a:pt x="0" y="1086027"/>
                  </a:moveTo>
                  <a:lnTo>
                    <a:pt x="0" y="0"/>
                  </a:lnTo>
                  <a:lnTo>
                    <a:pt x="261679" y="0"/>
                  </a:lnTo>
                </a:path>
              </a:pathLst>
            </a:custGeom>
            <a:noFill/>
            <a:ln cap="flat" cmpd="sng" w="9525">
              <a:solidFill>
                <a:srgbClr val="7D63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p7"/>
            <p:cNvSpPr/>
            <p:nvPr/>
          </p:nvSpPr>
          <p:spPr>
            <a:xfrm>
              <a:off x="5719310" y="14044380"/>
              <a:ext cx="0" cy="1856739"/>
            </a:xfrm>
            <a:custGeom>
              <a:rect b="b" l="l" r="r" t="t"/>
              <a:pathLst>
                <a:path extrusionOk="0" h="1856740" w="120000">
                  <a:moveTo>
                    <a:pt x="0" y="1856178"/>
                  </a:moveTo>
                  <a:lnTo>
                    <a:pt x="0"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47" name="Google Shape;147;p7"/>
            <p:cNvPicPr preferRelativeResize="0"/>
            <p:nvPr/>
          </p:nvPicPr>
          <p:blipFill rotWithShape="1">
            <a:blip r:embed="rId5">
              <a:alphaModFix/>
            </a:blip>
            <a:srcRect b="0" l="0" r="0" t="0"/>
            <a:stretch/>
          </p:blipFill>
          <p:spPr>
            <a:xfrm>
              <a:off x="6030592" y="16016683"/>
              <a:ext cx="162474" cy="162474"/>
            </a:xfrm>
            <a:prstGeom prst="rect">
              <a:avLst/>
            </a:prstGeom>
            <a:noFill/>
            <a:ln>
              <a:noFill/>
            </a:ln>
          </p:spPr>
        </p:pic>
      </p:grpSp>
      <p:sp>
        <p:nvSpPr>
          <p:cNvPr id="148" name="Google Shape;148;p7"/>
          <p:cNvSpPr txBox="1"/>
          <p:nvPr/>
        </p:nvSpPr>
        <p:spPr>
          <a:xfrm>
            <a:off x="6012042" y="16012886"/>
            <a:ext cx="222885" cy="290830"/>
          </a:xfrm>
          <a:prstGeom prst="rect">
            <a:avLst/>
          </a:prstGeom>
          <a:noFill/>
          <a:ln>
            <a:noFill/>
          </a:ln>
        </p:spPr>
        <p:txBody>
          <a:bodyPr anchorCtr="0" anchor="t" bIns="0" lIns="0" spcFirstLastPara="1" rIns="0" wrap="square" tIns="40000">
            <a:spAutoFit/>
          </a:bodyPr>
          <a:lstStyle/>
          <a:p>
            <a:pPr indent="0" lvl="0" marL="54610" marR="0" rtl="0" algn="l">
              <a:lnSpc>
                <a:spcPct val="100000"/>
              </a:lnSpc>
              <a:spcBef>
                <a:spcPts val="0"/>
              </a:spcBef>
              <a:spcAft>
                <a:spcPts val="0"/>
              </a:spcAft>
              <a:buNone/>
            </a:pPr>
            <a:r>
              <a:rPr lang="en-US" sz="550">
                <a:latin typeface="Times New Roman"/>
                <a:ea typeface="Times New Roman"/>
                <a:cs typeface="Times New Roman"/>
                <a:sym typeface="Times New Roman"/>
              </a:rPr>
              <a:t>M2</a:t>
            </a:r>
            <a:endParaRPr sz="550">
              <a:latin typeface="Times New Roman"/>
              <a:ea typeface="Times New Roman"/>
              <a:cs typeface="Times New Roman"/>
              <a:sym typeface="Times New Roman"/>
            </a:endParaRPr>
          </a:p>
          <a:p>
            <a:pPr indent="0" lvl="0" marL="0" marR="0" rtl="0" algn="l">
              <a:lnSpc>
                <a:spcPct val="100000"/>
              </a:lnSpc>
              <a:spcBef>
                <a:spcPts val="305"/>
              </a:spcBef>
              <a:spcAft>
                <a:spcPts val="0"/>
              </a:spcAft>
              <a:buNone/>
            </a:pPr>
            <a:r>
              <a:rPr lang="en-US" sz="750">
                <a:latin typeface="Times New Roman"/>
                <a:ea typeface="Times New Roman"/>
                <a:cs typeface="Times New Roman"/>
                <a:sym typeface="Times New Roman"/>
              </a:rPr>
              <a:t>Right</a:t>
            </a:r>
            <a:endParaRPr sz="750">
              <a:latin typeface="Times New Roman"/>
              <a:ea typeface="Times New Roman"/>
              <a:cs typeface="Times New Roman"/>
              <a:sym typeface="Times New Roman"/>
            </a:endParaRPr>
          </a:p>
        </p:txBody>
      </p:sp>
      <p:sp>
        <p:nvSpPr>
          <p:cNvPr id="149" name="Google Shape;149;p7"/>
          <p:cNvSpPr/>
          <p:nvPr/>
        </p:nvSpPr>
        <p:spPr>
          <a:xfrm>
            <a:off x="5902485" y="14955209"/>
            <a:ext cx="419100" cy="1146175"/>
          </a:xfrm>
          <a:custGeom>
            <a:rect b="b" l="l" r="r" t="t"/>
            <a:pathLst>
              <a:path extrusionOk="0" h="1146175" w="419100">
                <a:moveTo>
                  <a:pt x="0" y="1023859"/>
                </a:moveTo>
                <a:lnTo>
                  <a:pt x="418687" y="1023859"/>
                </a:lnTo>
                <a:lnTo>
                  <a:pt x="418687" y="122091"/>
                </a:lnTo>
                <a:lnTo>
                  <a:pt x="0" y="122091"/>
                </a:lnTo>
                <a:lnTo>
                  <a:pt x="0" y="1023859"/>
                </a:lnTo>
                <a:close/>
              </a:path>
              <a:path extrusionOk="0" h="1146175" w="419100">
                <a:moveTo>
                  <a:pt x="286219" y="1860"/>
                </a:moveTo>
                <a:lnTo>
                  <a:pt x="340183" y="1860"/>
                </a:lnTo>
                <a:lnTo>
                  <a:pt x="340183" y="122126"/>
                </a:lnTo>
              </a:path>
              <a:path extrusionOk="0" h="1146175" w="419100">
                <a:moveTo>
                  <a:pt x="130839" y="0"/>
                </a:moveTo>
                <a:lnTo>
                  <a:pt x="78503" y="0"/>
                </a:lnTo>
                <a:lnTo>
                  <a:pt x="78503" y="122126"/>
                </a:lnTo>
              </a:path>
              <a:path extrusionOk="0" h="1146175" w="419100">
                <a:moveTo>
                  <a:pt x="132468" y="1144043"/>
                </a:moveTo>
                <a:lnTo>
                  <a:pt x="78503" y="1144043"/>
                </a:lnTo>
                <a:lnTo>
                  <a:pt x="78503" y="1023859"/>
                </a:lnTo>
              </a:path>
              <a:path extrusionOk="0" h="1146175" w="419100">
                <a:moveTo>
                  <a:pt x="287847" y="1145985"/>
                </a:moveTo>
                <a:lnTo>
                  <a:pt x="340183" y="1145985"/>
                </a:lnTo>
                <a:lnTo>
                  <a:pt x="340183" y="1023859"/>
                </a:lnTo>
              </a:path>
            </a:pathLst>
          </a:custGeom>
          <a:noFill/>
          <a:ln cap="flat" cmpd="sng" w="9525">
            <a:solidFill>
              <a:srgbClr val="4481E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0" name="Google Shape;150;p7"/>
          <p:cNvSpPr txBox="1"/>
          <p:nvPr/>
        </p:nvSpPr>
        <p:spPr>
          <a:xfrm>
            <a:off x="5130705" y="14389278"/>
            <a:ext cx="235585" cy="548005"/>
          </a:xfrm>
          <a:prstGeom prst="rect">
            <a:avLst/>
          </a:prstGeom>
          <a:noFill/>
          <a:ln>
            <a:noFill/>
          </a:ln>
        </p:spPr>
        <p:txBody>
          <a:bodyPr anchorCtr="0" anchor="t" bIns="0" lIns="0" spcFirstLastPara="1" rIns="0" wrap="square" tIns="33650">
            <a:spAutoFit/>
          </a:bodyPr>
          <a:lstStyle/>
          <a:p>
            <a:pPr indent="0" lvl="0" marL="3175" marR="0" rtl="0" algn="l">
              <a:lnSpc>
                <a:spcPct val="100000"/>
              </a:lnSpc>
              <a:spcBef>
                <a:spcPts val="0"/>
              </a:spcBef>
              <a:spcAft>
                <a:spcPts val="0"/>
              </a:spcAft>
              <a:buNone/>
            </a:pPr>
            <a:r>
              <a:rPr lang="en-US" sz="550">
                <a:latin typeface="Times New Roman"/>
                <a:ea typeface="Times New Roman"/>
                <a:cs typeface="Times New Roman"/>
                <a:sym typeface="Times New Roman"/>
              </a:rPr>
              <a:t>RB7 </a:t>
            </a:r>
            <a:r>
              <a:rPr baseline="30000" lang="en-US" sz="525">
                <a:latin typeface="Times New Roman"/>
                <a:ea typeface="Times New Roman"/>
                <a:cs typeface="Times New Roman"/>
                <a:sym typeface="Times New Roman"/>
              </a:rPr>
              <a:t>40 </a:t>
            </a:r>
            <a:endParaRPr baseline="30000" sz="525">
              <a:latin typeface="Times New Roman"/>
              <a:ea typeface="Times New Roman"/>
              <a:cs typeface="Times New Roman"/>
              <a:sym typeface="Times New Roman"/>
            </a:endParaRPr>
          </a:p>
          <a:p>
            <a:pPr indent="0" lvl="0" marL="3175" marR="0" rtl="0" algn="l">
              <a:lnSpc>
                <a:spcPct val="100000"/>
              </a:lnSpc>
              <a:spcBef>
                <a:spcPts val="165"/>
              </a:spcBef>
              <a:spcAft>
                <a:spcPts val="0"/>
              </a:spcAft>
              <a:buNone/>
            </a:pPr>
            <a:r>
              <a:rPr lang="en-US" sz="550">
                <a:latin typeface="Times New Roman"/>
                <a:ea typeface="Times New Roman"/>
                <a:cs typeface="Times New Roman"/>
                <a:sym typeface="Times New Roman"/>
              </a:rPr>
              <a:t>RB6 </a:t>
            </a:r>
            <a:r>
              <a:rPr baseline="30000" lang="en-US" sz="525">
                <a:latin typeface="Times New Roman"/>
                <a:ea typeface="Times New Roman"/>
                <a:cs typeface="Times New Roman"/>
                <a:sym typeface="Times New Roman"/>
              </a:rPr>
              <a:t>39 </a:t>
            </a:r>
            <a:endParaRPr baseline="30000" sz="525">
              <a:latin typeface="Times New Roman"/>
              <a:ea typeface="Times New Roman"/>
              <a:cs typeface="Times New Roman"/>
              <a:sym typeface="Times New Roman"/>
            </a:endParaRPr>
          </a:p>
          <a:p>
            <a:pPr indent="0" lvl="0" marL="0" marR="0" rtl="0" algn="l">
              <a:lnSpc>
                <a:spcPct val="100000"/>
              </a:lnSpc>
              <a:spcBef>
                <a:spcPts val="190"/>
              </a:spcBef>
              <a:spcAft>
                <a:spcPts val="0"/>
              </a:spcAft>
              <a:buNone/>
            </a:pPr>
            <a:r>
              <a:rPr lang="en-US" sz="550">
                <a:latin typeface="Times New Roman"/>
                <a:ea typeface="Times New Roman"/>
                <a:cs typeface="Times New Roman"/>
                <a:sym typeface="Times New Roman"/>
              </a:rPr>
              <a:t>RB5 </a:t>
            </a:r>
            <a:r>
              <a:rPr lang="en-US" sz="350">
                <a:latin typeface="Times New Roman"/>
                <a:ea typeface="Times New Roman"/>
                <a:cs typeface="Times New Roman"/>
                <a:sym typeface="Times New Roman"/>
              </a:rPr>
              <a:t>38 </a:t>
            </a:r>
            <a:endParaRPr sz="350">
              <a:latin typeface="Times New Roman"/>
              <a:ea typeface="Times New Roman"/>
              <a:cs typeface="Times New Roman"/>
              <a:sym typeface="Times New Roman"/>
            </a:endParaRPr>
          </a:p>
          <a:p>
            <a:pPr indent="0" lvl="0" marL="3175" marR="0" rtl="0" algn="l">
              <a:lnSpc>
                <a:spcPct val="100000"/>
              </a:lnSpc>
              <a:spcBef>
                <a:spcPts val="165"/>
              </a:spcBef>
              <a:spcAft>
                <a:spcPts val="0"/>
              </a:spcAft>
              <a:buNone/>
            </a:pPr>
            <a:r>
              <a:rPr lang="en-US" sz="550">
                <a:latin typeface="Times New Roman"/>
                <a:ea typeface="Times New Roman"/>
                <a:cs typeface="Times New Roman"/>
                <a:sym typeface="Times New Roman"/>
              </a:rPr>
              <a:t>RB4 </a:t>
            </a:r>
            <a:r>
              <a:rPr lang="en-US" sz="350">
                <a:latin typeface="Times New Roman"/>
                <a:ea typeface="Times New Roman"/>
                <a:cs typeface="Times New Roman"/>
                <a:sym typeface="Times New Roman"/>
              </a:rPr>
              <a:t>37 </a:t>
            </a:r>
            <a:endParaRPr sz="350">
              <a:latin typeface="Times New Roman"/>
              <a:ea typeface="Times New Roman"/>
              <a:cs typeface="Times New Roman"/>
              <a:sym typeface="Times New Roman"/>
            </a:endParaRPr>
          </a:p>
          <a:p>
            <a:pPr indent="0" lvl="0" marL="0" marR="5080" rtl="0" algn="r">
              <a:lnSpc>
                <a:spcPct val="100000"/>
              </a:lnSpc>
              <a:spcBef>
                <a:spcPts val="365"/>
              </a:spcBef>
              <a:spcAft>
                <a:spcPts val="0"/>
              </a:spcAft>
              <a:buNone/>
            </a:pPr>
            <a:r>
              <a:rPr lang="en-US" sz="350">
                <a:latin typeface="Times New Roman"/>
                <a:ea typeface="Times New Roman"/>
                <a:cs typeface="Times New Roman"/>
                <a:sym typeface="Times New Roman"/>
              </a:rPr>
              <a:t>36 </a:t>
            </a:r>
            <a:endParaRPr sz="350">
              <a:latin typeface="Times New Roman"/>
              <a:ea typeface="Times New Roman"/>
              <a:cs typeface="Times New Roman"/>
              <a:sym typeface="Times New Roman"/>
            </a:endParaRPr>
          </a:p>
        </p:txBody>
      </p:sp>
      <p:grpSp>
        <p:nvGrpSpPr>
          <p:cNvPr id="151" name="Google Shape;151;p7"/>
          <p:cNvGrpSpPr/>
          <p:nvPr/>
        </p:nvGrpSpPr>
        <p:grpSpPr>
          <a:xfrm>
            <a:off x="5359471" y="14483045"/>
            <a:ext cx="543161" cy="1221657"/>
            <a:chOff x="5359471" y="14483045"/>
            <a:chExt cx="543161" cy="1221657"/>
          </a:xfrm>
        </p:grpSpPr>
        <p:sp>
          <p:nvSpPr>
            <p:cNvPr id="152" name="Google Shape;152;p7"/>
            <p:cNvSpPr/>
            <p:nvPr/>
          </p:nvSpPr>
          <p:spPr>
            <a:xfrm>
              <a:off x="5359471" y="14483045"/>
              <a:ext cx="268605" cy="8890"/>
            </a:xfrm>
            <a:custGeom>
              <a:rect b="b" l="l" r="r" t="t"/>
              <a:pathLst>
                <a:path extrusionOk="0" h="8890" w="268604">
                  <a:moveTo>
                    <a:pt x="268308" y="0"/>
                  </a:moveTo>
                  <a:lnTo>
                    <a:pt x="0" y="0"/>
                  </a:lnTo>
                  <a:lnTo>
                    <a:pt x="0" y="8723"/>
                  </a:lnTo>
                  <a:lnTo>
                    <a:pt x="268308" y="8723"/>
                  </a:lnTo>
                  <a:lnTo>
                    <a:pt x="268308" y="0"/>
                  </a:lnTo>
                  <a:close/>
                </a:path>
              </a:pathLst>
            </a:custGeom>
            <a:solidFill>
              <a:srgbClr val="A4A4A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3" name="Google Shape;153;p7"/>
            <p:cNvSpPr/>
            <p:nvPr/>
          </p:nvSpPr>
          <p:spPr>
            <a:xfrm>
              <a:off x="5359471" y="14692405"/>
              <a:ext cx="72390" cy="8890"/>
            </a:xfrm>
            <a:custGeom>
              <a:rect b="b" l="l" r="r" t="t"/>
              <a:pathLst>
                <a:path extrusionOk="0" h="8890" w="72389">
                  <a:moveTo>
                    <a:pt x="71991" y="0"/>
                  </a:moveTo>
                  <a:lnTo>
                    <a:pt x="0" y="0"/>
                  </a:lnTo>
                  <a:lnTo>
                    <a:pt x="0" y="8723"/>
                  </a:lnTo>
                  <a:lnTo>
                    <a:pt x="71991" y="8723"/>
                  </a:lnTo>
                  <a:lnTo>
                    <a:pt x="71991" y="0"/>
                  </a:lnTo>
                  <a:close/>
                </a:path>
              </a:pathLst>
            </a:custGeom>
            <a:solidFill>
              <a:srgbClr val="4481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4" name="Google Shape;154;p7"/>
            <p:cNvSpPr/>
            <p:nvPr/>
          </p:nvSpPr>
          <p:spPr>
            <a:xfrm>
              <a:off x="5366100" y="14797084"/>
              <a:ext cx="34925" cy="8890"/>
            </a:xfrm>
            <a:custGeom>
              <a:rect b="b" l="l" r="r" t="t"/>
              <a:pathLst>
                <a:path extrusionOk="0" h="8890" w="34925">
                  <a:moveTo>
                    <a:pt x="34425" y="0"/>
                  </a:moveTo>
                  <a:lnTo>
                    <a:pt x="0" y="0"/>
                  </a:lnTo>
                  <a:lnTo>
                    <a:pt x="0" y="8723"/>
                  </a:lnTo>
                  <a:lnTo>
                    <a:pt x="34425" y="8723"/>
                  </a:lnTo>
                  <a:lnTo>
                    <a:pt x="34425"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5" name="Google Shape;155;p7"/>
            <p:cNvSpPr/>
            <p:nvPr/>
          </p:nvSpPr>
          <p:spPr>
            <a:xfrm>
              <a:off x="5627780" y="14487407"/>
              <a:ext cx="0" cy="1217295"/>
            </a:xfrm>
            <a:custGeom>
              <a:rect b="b" l="l" r="r" t="t"/>
              <a:pathLst>
                <a:path extrusionOk="0" h="1217294" w="120000">
                  <a:moveTo>
                    <a:pt x="0" y="0"/>
                  </a:moveTo>
                  <a:lnTo>
                    <a:pt x="0" y="1216842"/>
                  </a:lnTo>
                </a:path>
              </a:pathLst>
            </a:custGeom>
            <a:noFill/>
            <a:ln cap="flat" cmpd="sng" w="9525">
              <a:solidFill>
                <a:srgbClr val="A4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6" name="Google Shape;156;p7"/>
            <p:cNvSpPr/>
            <p:nvPr/>
          </p:nvSpPr>
          <p:spPr>
            <a:xfrm>
              <a:off x="5431462" y="14696766"/>
              <a:ext cx="471170" cy="706755"/>
            </a:xfrm>
            <a:custGeom>
              <a:rect b="b" l="l" r="r" t="t"/>
              <a:pathLst>
                <a:path extrusionOk="0" h="706755" w="471170">
                  <a:moveTo>
                    <a:pt x="0" y="0"/>
                  </a:moveTo>
                  <a:lnTo>
                    <a:pt x="0" y="706587"/>
                  </a:lnTo>
                  <a:lnTo>
                    <a:pt x="471023" y="706587"/>
                  </a:lnTo>
                </a:path>
              </a:pathLst>
            </a:custGeom>
            <a:noFill/>
            <a:ln cap="flat" cmpd="sng" w="9525">
              <a:solidFill>
                <a:srgbClr val="4481E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7" name="Google Shape;157;p7"/>
          <p:cNvSpPr txBox="1"/>
          <p:nvPr/>
        </p:nvSpPr>
        <p:spPr>
          <a:xfrm>
            <a:off x="5951216" y="15322962"/>
            <a:ext cx="157480" cy="442595"/>
          </a:xfrm>
          <a:prstGeom prst="rect">
            <a:avLst/>
          </a:prstGeom>
          <a:noFill/>
          <a:ln>
            <a:noFill/>
          </a:ln>
        </p:spPr>
        <p:txBody>
          <a:bodyPr anchorCtr="0" anchor="t" bIns="0" lIns="0" spcFirstLastPara="1" rIns="0" wrap="square" tIns="26650">
            <a:spAutoFit/>
          </a:bodyPr>
          <a:lstStyle/>
          <a:p>
            <a:pPr indent="0" lvl="0" marL="0" marR="5080" rtl="0" algn="just">
              <a:lnSpc>
                <a:spcPct val="88000"/>
              </a:lnSpc>
              <a:spcBef>
                <a:spcPts val="0"/>
              </a:spcBef>
              <a:spcAft>
                <a:spcPts val="0"/>
              </a:spcAft>
              <a:buNone/>
            </a:pPr>
            <a:r>
              <a:rPr lang="en-US" sz="750">
                <a:solidFill>
                  <a:srgbClr val="4481EA"/>
                </a:solidFill>
                <a:latin typeface="Times New Roman"/>
                <a:ea typeface="Times New Roman"/>
                <a:cs typeface="Times New Roman"/>
                <a:sym typeface="Times New Roman"/>
              </a:rPr>
              <a:t>IN1  </a:t>
            </a:r>
            <a:r>
              <a:rPr lang="en-US" sz="750">
                <a:solidFill>
                  <a:srgbClr val="FFC000"/>
                </a:solidFill>
                <a:latin typeface="Times New Roman"/>
                <a:ea typeface="Times New Roman"/>
                <a:cs typeface="Times New Roman"/>
                <a:sym typeface="Times New Roman"/>
              </a:rPr>
              <a:t>IN2  </a:t>
            </a:r>
            <a:r>
              <a:rPr lang="en-US" sz="750">
                <a:solidFill>
                  <a:srgbClr val="37954E"/>
                </a:solidFill>
                <a:latin typeface="Times New Roman"/>
                <a:ea typeface="Times New Roman"/>
                <a:cs typeface="Times New Roman"/>
                <a:sym typeface="Times New Roman"/>
              </a:rPr>
              <a:t>IN3  </a:t>
            </a:r>
            <a:r>
              <a:rPr lang="en-US" sz="750">
                <a:solidFill>
                  <a:srgbClr val="A4A4A4"/>
                </a:solidFill>
                <a:latin typeface="Times New Roman"/>
                <a:ea typeface="Times New Roman"/>
                <a:cs typeface="Times New Roman"/>
                <a:sym typeface="Times New Roman"/>
              </a:rPr>
              <a:t>IN4</a:t>
            </a:r>
            <a:endParaRPr sz="750">
              <a:latin typeface="Times New Roman"/>
              <a:ea typeface="Times New Roman"/>
              <a:cs typeface="Times New Roman"/>
              <a:sym typeface="Times New Roman"/>
            </a:endParaRPr>
          </a:p>
        </p:txBody>
      </p:sp>
      <p:grpSp>
        <p:nvGrpSpPr>
          <p:cNvPr id="158" name="Google Shape;158;p7"/>
          <p:cNvGrpSpPr/>
          <p:nvPr/>
        </p:nvGrpSpPr>
        <p:grpSpPr>
          <a:xfrm>
            <a:off x="1702548" y="14031295"/>
            <a:ext cx="4291767" cy="414028"/>
            <a:chOff x="1702548" y="14031295"/>
            <a:chExt cx="4291767" cy="414028"/>
          </a:xfrm>
        </p:grpSpPr>
        <p:sp>
          <p:nvSpPr>
            <p:cNvPr id="159" name="Google Shape;159;p7"/>
            <p:cNvSpPr/>
            <p:nvPr/>
          </p:nvSpPr>
          <p:spPr>
            <a:xfrm>
              <a:off x="2906310" y="14031295"/>
              <a:ext cx="3088005" cy="26670"/>
            </a:xfrm>
            <a:custGeom>
              <a:rect b="b" l="l" r="r" t="t"/>
              <a:pathLst>
                <a:path extrusionOk="0" h="26669" w="3088004">
                  <a:moveTo>
                    <a:pt x="3087821" y="0"/>
                  </a:moveTo>
                  <a:lnTo>
                    <a:pt x="0" y="0"/>
                  </a:lnTo>
                  <a:lnTo>
                    <a:pt x="0" y="26169"/>
                  </a:lnTo>
                  <a:lnTo>
                    <a:pt x="3087821" y="26169"/>
                  </a:lnTo>
                  <a:lnTo>
                    <a:pt x="3087821"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7"/>
            <p:cNvSpPr/>
            <p:nvPr/>
          </p:nvSpPr>
          <p:spPr>
            <a:xfrm>
              <a:off x="1702548" y="14330388"/>
              <a:ext cx="0" cy="114935"/>
            </a:xfrm>
            <a:custGeom>
              <a:rect b="b" l="l" r="r" t="t"/>
              <a:pathLst>
                <a:path extrusionOk="0" h="114934" w="120000">
                  <a:moveTo>
                    <a:pt x="0" y="0"/>
                  </a:moveTo>
                  <a:lnTo>
                    <a:pt x="0" y="114449"/>
                  </a:lnTo>
                </a:path>
              </a:pathLst>
            </a:custGeom>
            <a:noFill/>
            <a:ln cap="flat" cmpd="sng" w="9525">
              <a:solidFill>
                <a:srgbClr val="00AF5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1" name="Google Shape;161;p7"/>
          <p:cNvSpPr txBox="1"/>
          <p:nvPr/>
        </p:nvSpPr>
        <p:spPr>
          <a:xfrm rot="5400000">
            <a:off x="6027572" y="15466163"/>
            <a:ext cx="368935" cy="132080"/>
          </a:xfrm>
          <a:prstGeom prst="rect">
            <a:avLst/>
          </a:prstGeom>
          <a:noFill/>
          <a:ln>
            <a:noFill/>
          </a:ln>
        </p:spPr>
        <p:txBody>
          <a:bodyPr anchorCtr="0" anchor="t" bIns="0" lIns="0" spcFirstLastPara="1" rIns="0" wrap="square" tIns="3175">
            <a:spAutoFit/>
          </a:bodyPr>
          <a:lstStyle/>
          <a:p>
            <a:pPr indent="0" lvl="0" marL="12700" marR="0" rtl="0" algn="l">
              <a:lnSpc>
                <a:spcPct val="100000"/>
              </a:lnSpc>
              <a:spcBef>
                <a:spcPts val="0"/>
              </a:spcBef>
              <a:spcAft>
                <a:spcPts val="0"/>
              </a:spcAft>
              <a:buNone/>
            </a:pPr>
            <a:r>
              <a:rPr lang="en-US" sz="750">
                <a:latin typeface="Times New Roman"/>
                <a:ea typeface="Times New Roman"/>
                <a:cs typeface="Times New Roman"/>
                <a:sym typeface="Times New Roman"/>
              </a:rPr>
              <a:t>H-bridge</a:t>
            </a:r>
            <a:endParaRPr sz="750">
              <a:latin typeface="Times New Roman"/>
              <a:ea typeface="Times New Roman"/>
              <a:cs typeface="Times New Roman"/>
              <a:sym typeface="Times New Roman"/>
            </a:endParaRPr>
          </a:p>
        </p:txBody>
      </p:sp>
      <p:sp>
        <p:nvSpPr>
          <p:cNvPr id="162" name="Google Shape;162;p7"/>
          <p:cNvSpPr txBox="1"/>
          <p:nvPr/>
        </p:nvSpPr>
        <p:spPr>
          <a:xfrm>
            <a:off x="1470677" y="16296831"/>
            <a:ext cx="252729" cy="225425"/>
          </a:xfrm>
          <a:prstGeom prst="rect">
            <a:avLst/>
          </a:prstGeom>
          <a:noFill/>
          <a:ln>
            <a:noFill/>
          </a:ln>
        </p:spPr>
        <p:txBody>
          <a:bodyPr anchorCtr="0" anchor="t" bIns="0" lIns="0" spcFirstLastPara="1" rIns="0" wrap="square" tIns="13950">
            <a:spAutoFit/>
          </a:bodyPr>
          <a:lstStyle/>
          <a:p>
            <a:pPr indent="0" lvl="0" marL="0" marR="0" rtl="0" algn="l">
              <a:lnSpc>
                <a:spcPct val="100000"/>
              </a:lnSpc>
              <a:spcBef>
                <a:spcPts val="0"/>
              </a:spcBef>
              <a:spcAft>
                <a:spcPts val="0"/>
              </a:spcAft>
              <a:buNone/>
            </a:pPr>
            <a:r>
              <a:rPr b="1" lang="en-US" sz="1300">
                <a:latin typeface="Times New Roman"/>
                <a:ea typeface="Times New Roman"/>
                <a:cs typeface="Times New Roman"/>
                <a:sym typeface="Times New Roman"/>
              </a:rPr>
              <a:t>V</a:t>
            </a:r>
            <a:r>
              <a:rPr b="1" lang="en-US" sz="900">
                <a:latin typeface="Times New Roman"/>
                <a:ea typeface="Times New Roman"/>
                <a:cs typeface="Times New Roman"/>
                <a:sym typeface="Times New Roman"/>
              </a:rPr>
              <a:t>SS</a:t>
            </a:r>
            <a:endParaRPr sz="900">
              <a:latin typeface="Times New Roman"/>
              <a:ea typeface="Times New Roman"/>
              <a:cs typeface="Times New Roman"/>
              <a:sym typeface="Times New Roman"/>
            </a:endParaRPr>
          </a:p>
        </p:txBody>
      </p:sp>
      <p:sp>
        <p:nvSpPr>
          <p:cNvPr id="163" name="Google Shape;163;p7"/>
          <p:cNvSpPr txBox="1"/>
          <p:nvPr/>
        </p:nvSpPr>
        <p:spPr>
          <a:xfrm>
            <a:off x="2000724" y="16372141"/>
            <a:ext cx="671195" cy="14097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750">
                <a:latin typeface="Times New Roman"/>
                <a:ea typeface="Times New Roman"/>
                <a:cs typeface="Times New Roman"/>
                <a:sym typeface="Times New Roman"/>
              </a:rPr>
              <a:t>Common Ground</a:t>
            </a:r>
            <a:endParaRPr sz="750">
              <a:latin typeface="Times New Roman"/>
              <a:ea typeface="Times New Roman"/>
              <a:cs typeface="Times New Roman"/>
              <a:sym typeface="Times New Roman"/>
            </a:endParaRPr>
          </a:p>
        </p:txBody>
      </p:sp>
      <p:sp>
        <p:nvSpPr>
          <p:cNvPr id="164" name="Google Shape;164;p7"/>
          <p:cNvSpPr/>
          <p:nvPr/>
        </p:nvSpPr>
        <p:spPr>
          <a:xfrm>
            <a:off x="4267045" y="14480894"/>
            <a:ext cx="0" cy="1066800"/>
          </a:xfrm>
          <a:custGeom>
            <a:rect b="b" l="l" r="r" t="t"/>
            <a:pathLst>
              <a:path extrusionOk="0" h="1066800" w="120000">
                <a:moveTo>
                  <a:pt x="0" y="1066336"/>
                </a:moveTo>
                <a:lnTo>
                  <a:pt x="0"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5" name="Google Shape;165;p7"/>
          <p:cNvSpPr txBox="1"/>
          <p:nvPr/>
        </p:nvSpPr>
        <p:spPr>
          <a:xfrm>
            <a:off x="4564081" y="14356812"/>
            <a:ext cx="340995" cy="262255"/>
          </a:xfrm>
          <a:prstGeom prst="rect">
            <a:avLst/>
          </a:prstGeom>
          <a:noFill/>
          <a:ln>
            <a:noFill/>
          </a:ln>
        </p:spPr>
        <p:txBody>
          <a:bodyPr anchorCtr="0" anchor="t" bIns="0" lIns="0" spcFirstLastPara="1" rIns="0" wrap="square" tIns="60950">
            <a:spAutoFit/>
          </a:bodyPr>
          <a:lstStyle/>
          <a:p>
            <a:pPr indent="0" lvl="0" marL="0" marR="0" rtl="0" algn="l">
              <a:lnSpc>
                <a:spcPct val="100000"/>
              </a:lnSpc>
              <a:spcBef>
                <a:spcPts val="0"/>
              </a:spcBef>
              <a:spcAft>
                <a:spcPts val="0"/>
              </a:spcAft>
              <a:buNone/>
            </a:pPr>
            <a:r>
              <a:rPr baseline="30000" lang="en-US" sz="525">
                <a:latin typeface="Times New Roman"/>
                <a:ea typeface="Times New Roman"/>
                <a:cs typeface="Times New Roman"/>
                <a:sym typeface="Times New Roman"/>
              </a:rPr>
              <a:t>1 </a:t>
            </a:r>
            <a:r>
              <a:rPr lang="en-US" sz="750">
                <a:latin typeface="Times New Roman"/>
                <a:ea typeface="Times New Roman"/>
                <a:cs typeface="Times New Roman"/>
                <a:sym typeface="Times New Roman"/>
              </a:rPr>
              <a:t>MCLR</a:t>
            </a:r>
            <a:endParaRPr sz="750">
              <a:latin typeface="Times New Roman"/>
              <a:ea typeface="Times New Roman"/>
              <a:cs typeface="Times New Roman"/>
              <a:sym typeface="Times New Roman"/>
            </a:endParaRPr>
          </a:p>
          <a:p>
            <a:pPr indent="0" lvl="0" marL="0" marR="0" rtl="0" algn="l">
              <a:lnSpc>
                <a:spcPct val="100000"/>
              </a:lnSpc>
              <a:spcBef>
                <a:spcPts val="165"/>
              </a:spcBef>
              <a:spcAft>
                <a:spcPts val="0"/>
              </a:spcAft>
              <a:buNone/>
            </a:pPr>
            <a:r>
              <a:rPr lang="en-US" sz="350">
                <a:latin typeface="Times New Roman"/>
                <a:ea typeface="Times New Roman"/>
                <a:cs typeface="Times New Roman"/>
                <a:sym typeface="Times New Roman"/>
              </a:rPr>
              <a:t>2</a:t>
            </a:r>
            <a:endParaRPr sz="350">
              <a:latin typeface="Times New Roman"/>
              <a:ea typeface="Times New Roman"/>
              <a:cs typeface="Times New Roman"/>
              <a:sym typeface="Times New Roman"/>
            </a:endParaRPr>
          </a:p>
        </p:txBody>
      </p:sp>
      <p:sp>
        <p:nvSpPr>
          <p:cNvPr id="166" name="Google Shape;166;p7"/>
          <p:cNvSpPr txBox="1"/>
          <p:nvPr/>
        </p:nvSpPr>
        <p:spPr>
          <a:xfrm>
            <a:off x="5147336" y="15798407"/>
            <a:ext cx="219075" cy="411480"/>
          </a:xfrm>
          <a:prstGeom prst="rect">
            <a:avLst/>
          </a:prstGeom>
          <a:noFill/>
          <a:ln>
            <a:noFill/>
          </a:ln>
        </p:spPr>
        <p:txBody>
          <a:bodyPr anchorCtr="0" anchor="t" bIns="0" lIns="0" spcFirstLastPara="1" rIns="0" wrap="square" tIns="30475">
            <a:spAutoFit/>
          </a:bodyPr>
          <a:lstStyle/>
          <a:p>
            <a:pPr indent="0" lvl="0" marL="0" marR="5080" rtl="0" algn="r">
              <a:lnSpc>
                <a:spcPct val="100000"/>
              </a:lnSpc>
              <a:spcBef>
                <a:spcPts val="0"/>
              </a:spcBef>
              <a:spcAft>
                <a:spcPts val="0"/>
              </a:spcAft>
              <a:buNone/>
            </a:pPr>
            <a:r>
              <a:rPr lang="en-US" sz="350">
                <a:latin typeface="Times New Roman"/>
                <a:ea typeface="Times New Roman"/>
                <a:cs typeface="Times New Roman"/>
                <a:sym typeface="Times New Roman"/>
              </a:rPr>
              <a:t>27 </a:t>
            </a:r>
            <a:endParaRPr sz="350">
              <a:latin typeface="Times New Roman"/>
              <a:ea typeface="Times New Roman"/>
              <a:cs typeface="Times New Roman"/>
              <a:sym typeface="Times New Roman"/>
            </a:endParaRPr>
          </a:p>
          <a:p>
            <a:pPr indent="0" lvl="0" marL="0" marR="0" rtl="0" algn="l">
              <a:lnSpc>
                <a:spcPct val="100000"/>
              </a:lnSpc>
              <a:spcBef>
                <a:spcPts val="235"/>
              </a:spcBef>
              <a:spcAft>
                <a:spcPts val="0"/>
              </a:spcAft>
              <a:buNone/>
            </a:pPr>
            <a:r>
              <a:rPr lang="en-US" sz="550">
                <a:latin typeface="Times New Roman"/>
                <a:ea typeface="Times New Roman"/>
                <a:cs typeface="Times New Roman"/>
                <a:sym typeface="Times New Roman"/>
              </a:rPr>
              <a:t>RC7 </a:t>
            </a:r>
            <a:r>
              <a:rPr baseline="30000" lang="en-US" sz="525">
                <a:latin typeface="Times New Roman"/>
                <a:ea typeface="Times New Roman"/>
                <a:cs typeface="Times New Roman"/>
                <a:sym typeface="Times New Roman"/>
              </a:rPr>
              <a:t>26 </a:t>
            </a:r>
            <a:endParaRPr baseline="30000" sz="525">
              <a:latin typeface="Times New Roman"/>
              <a:ea typeface="Times New Roman"/>
              <a:cs typeface="Times New Roman"/>
              <a:sym typeface="Times New Roman"/>
            </a:endParaRPr>
          </a:p>
          <a:p>
            <a:pPr indent="0" lvl="0" marL="0" marR="5080" rtl="0" algn="r">
              <a:lnSpc>
                <a:spcPct val="100000"/>
              </a:lnSpc>
              <a:spcBef>
                <a:spcPts val="335"/>
              </a:spcBef>
              <a:spcAft>
                <a:spcPts val="0"/>
              </a:spcAft>
              <a:buNone/>
            </a:pPr>
            <a:r>
              <a:rPr lang="en-US" sz="350">
                <a:latin typeface="Times New Roman"/>
                <a:ea typeface="Times New Roman"/>
                <a:cs typeface="Times New Roman"/>
                <a:sym typeface="Times New Roman"/>
              </a:rPr>
              <a:t>25 </a:t>
            </a:r>
            <a:endParaRPr sz="350">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350">
              <a:latin typeface="Times New Roman"/>
              <a:ea typeface="Times New Roman"/>
              <a:cs typeface="Times New Roman"/>
              <a:sym typeface="Times New Roman"/>
            </a:endParaRPr>
          </a:p>
          <a:p>
            <a:pPr indent="0" lvl="0" marL="0" marR="5080" rtl="0" algn="r">
              <a:lnSpc>
                <a:spcPct val="100000"/>
              </a:lnSpc>
              <a:spcBef>
                <a:spcPts val="0"/>
              </a:spcBef>
              <a:spcAft>
                <a:spcPts val="0"/>
              </a:spcAft>
              <a:buNone/>
            </a:pPr>
            <a:r>
              <a:rPr lang="en-US" sz="350">
                <a:latin typeface="Times New Roman"/>
                <a:ea typeface="Times New Roman"/>
                <a:cs typeface="Times New Roman"/>
                <a:sym typeface="Times New Roman"/>
              </a:rPr>
              <a:t>24 </a:t>
            </a:r>
            <a:endParaRPr sz="350">
              <a:latin typeface="Times New Roman"/>
              <a:ea typeface="Times New Roman"/>
              <a:cs typeface="Times New Roman"/>
              <a:sym typeface="Times New Roman"/>
            </a:endParaRPr>
          </a:p>
        </p:txBody>
      </p:sp>
      <p:grpSp>
        <p:nvGrpSpPr>
          <p:cNvPr id="167" name="Google Shape;167;p7"/>
          <p:cNvGrpSpPr/>
          <p:nvPr/>
        </p:nvGrpSpPr>
        <p:grpSpPr>
          <a:xfrm>
            <a:off x="5644062" y="16057578"/>
            <a:ext cx="157480" cy="471170"/>
            <a:chOff x="5644062" y="16057578"/>
            <a:chExt cx="157480" cy="471170"/>
          </a:xfrm>
        </p:grpSpPr>
        <p:sp>
          <p:nvSpPr>
            <p:cNvPr id="168" name="Google Shape;168;p7"/>
            <p:cNvSpPr/>
            <p:nvPr/>
          </p:nvSpPr>
          <p:spPr>
            <a:xfrm>
              <a:off x="5644062" y="16057578"/>
              <a:ext cx="157480" cy="471170"/>
            </a:xfrm>
            <a:custGeom>
              <a:rect b="b" l="l" r="r" t="t"/>
              <a:pathLst>
                <a:path extrusionOk="0" h="471169" w="157479">
                  <a:moveTo>
                    <a:pt x="157007" y="0"/>
                  </a:moveTo>
                  <a:lnTo>
                    <a:pt x="0" y="0"/>
                  </a:lnTo>
                  <a:lnTo>
                    <a:pt x="0" y="471058"/>
                  </a:lnTo>
                  <a:lnTo>
                    <a:pt x="157007" y="471058"/>
                  </a:lnTo>
                  <a:lnTo>
                    <a:pt x="15700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9" name="Google Shape;169;p7"/>
            <p:cNvSpPr/>
            <p:nvPr/>
          </p:nvSpPr>
          <p:spPr>
            <a:xfrm>
              <a:off x="5644062" y="16057578"/>
              <a:ext cx="157480" cy="471170"/>
            </a:xfrm>
            <a:custGeom>
              <a:rect b="b" l="l" r="r" t="t"/>
              <a:pathLst>
                <a:path extrusionOk="0" h="471169" w="157479">
                  <a:moveTo>
                    <a:pt x="0" y="471058"/>
                  </a:moveTo>
                  <a:lnTo>
                    <a:pt x="157007" y="471058"/>
                  </a:lnTo>
                  <a:lnTo>
                    <a:pt x="157007" y="0"/>
                  </a:lnTo>
                  <a:lnTo>
                    <a:pt x="0" y="0"/>
                  </a:lnTo>
                  <a:lnTo>
                    <a:pt x="0" y="471058"/>
                  </a:lnTo>
                  <a:close/>
                </a:path>
              </a:pathLst>
            </a:custGeom>
            <a:noFill/>
            <a:ln cap="flat" cmpd="sng" w="9525">
              <a:solidFill>
                <a:srgbClr val="6666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70" name="Google Shape;170;p7"/>
          <p:cNvSpPr txBox="1"/>
          <p:nvPr/>
        </p:nvSpPr>
        <p:spPr>
          <a:xfrm rot="5400000">
            <a:off x="5538114" y="16245992"/>
            <a:ext cx="380365" cy="102870"/>
          </a:xfrm>
          <a:prstGeom prst="rect">
            <a:avLst/>
          </a:prstGeom>
          <a:noFill/>
          <a:ln>
            <a:noFill/>
          </a:ln>
        </p:spPr>
        <p:txBody>
          <a:bodyPr anchorCtr="0" anchor="t" bIns="0" lIns="0" spcFirstLastPara="1" rIns="0" wrap="square" tIns="5075">
            <a:spAutoFit/>
          </a:bodyPr>
          <a:lstStyle/>
          <a:p>
            <a:pPr indent="0" lvl="0" marL="12700" marR="0" rtl="0" algn="l">
              <a:lnSpc>
                <a:spcPct val="100000"/>
              </a:lnSpc>
              <a:spcBef>
                <a:spcPts val="0"/>
              </a:spcBef>
              <a:spcAft>
                <a:spcPts val="0"/>
              </a:spcAft>
              <a:buNone/>
            </a:pPr>
            <a:r>
              <a:rPr lang="en-US" sz="550">
                <a:latin typeface="Times New Roman"/>
                <a:ea typeface="Times New Roman"/>
                <a:cs typeface="Times New Roman"/>
                <a:sym typeface="Times New Roman"/>
              </a:rPr>
              <a:t>RF Receiver</a:t>
            </a:r>
            <a:endParaRPr sz="550">
              <a:latin typeface="Times New Roman"/>
              <a:ea typeface="Times New Roman"/>
              <a:cs typeface="Times New Roman"/>
              <a:sym typeface="Times New Roman"/>
            </a:endParaRPr>
          </a:p>
        </p:txBody>
      </p:sp>
      <p:grpSp>
        <p:nvGrpSpPr>
          <p:cNvPr id="171" name="Google Shape;171;p7"/>
          <p:cNvGrpSpPr/>
          <p:nvPr/>
        </p:nvGrpSpPr>
        <p:grpSpPr>
          <a:xfrm>
            <a:off x="3900693" y="15501461"/>
            <a:ext cx="2850477" cy="1341325"/>
            <a:chOff x="3900693" y="15501461"/>
            <a:chExt cx="2850477" cy="1341325"/>
          </a:xfrm>
        </p:grpSpPr>
        <p:sp>
          <p:nvSpPr>
            <p:cNvPr id="172" name="Google Shape;172;p7"/>
            <p:cNvSpPr/>
            <p:nvPr/>
          </p:nvSpPr>
          <p:spPr>
            <a:xfrm>
              <a:off x="5366093" y="15948544"/>
              <a:ext cx="278130" cy="297180"/>
            </a:xfrm>
            <a:custGeom>
              <a:rect b="b" l="l" r="r" t="t"/>
              <a:pathLst>
                <a:path extrusionOk="0" h="297180" w="278129">
                  <a:moveTo>
                    <a:pt x="78498" y="0"/>
                  </a:moveTo>
                  <a:lnTo>
                    <a:pt x="0" y="0"/>
                  </a:lnTo>
                  <a:lnTo>
                    <a:pt x="0" y="8724"/>
                  </a:lnTo>
                  <a:lnTo>
                    <a:pt x="78498" y="8724"/>
                  </a:lnTo>
                  <a:lnTo>
                    <a:pt x="78498" y="0"/>
                  </a:lnTo>
                  <a:close/>
                </a:path>
                <a:path extrusionOk="0" h="297180" w="278129">
                  <a:moveTo>
                    <a:pt x="277964" y="287870"/>
                  </a:moveTo>
                  <a:lnTo>
                    <a:pt x="78498" y="287870"/>
                  </a:lnTo>
                  <a:lnTo>
                    <a:pt x="78498" y="296595"/>
                  </a:lnTo>
                  <a:lnTo>
                    <a:pt x="277964" y="296595"/>
                  </a:lnTo>
                  <a:lnTo>
                    <a:pt x="277964" y="287870"/>
                  </a:lnTo>
                  <a:close/>
                </a:path>
              </a:pathLst>
            </a:custGeom>
            <a:solidFill>
              <a:srgbClr val="6666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3" name="Google Shape;173;p7"/>
            <p:cNvSpPr/>
            <p:nvPr/>
          </p:nvSpPr>
          <p:spPr>
            <a:xfrm>
              <a:off x="5444604" y="15952898"/>
              <a:ext cx="0" cy="288290"/>
            </a:xfrm>
            <a:custGeom>
              <a:rect b="b" l="l" r="r" t="t"/>
              <a:pathLst>
                <a:path extrusionOk="0" h="288290" w="120000">
                  <a:moveTo>
                    <a:pt x="0" y="0"/>
                  </a:moveTo>
                  <a:lnTo>
                    <a:pt x="0" y="287868"/>
                  </a:lnTo>
                </a:path>
              </a:pathLst>
            </a:custGeom>
            <a:noFill/>
            <a:ln cap="flat" cmpd="sng" w="9525">
              <a:solidFill>
                <a:srgbClr val="6666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4" name="Google Shape;174;p7"/>
            <p:cNvSpPr/>
            <p:nvPr/>
          </p:nvSpPr>
          <p:spPr>
            <a:xfrm>
              <a:off x="3900693" y="16371616"/>
              <a:ext cx="1743710" cy="471170"/>
            </a:xfrm>
            <a:custGeom>
              <a:rect b="b" l="l" r="r" t="t"/>
              <a:pathLst>
                <a:path extrusionOk="0" h="471169" w="1743710">
                  <a:moveTo>
                    <a:pt x="0" y="471058"/>
                  </a:moveTo>
                  <a:lnTo>
                    <a:pt x="1674750" y="471058"/>
                  </a:lnTo>
                  <a:lnTo>
                    <a:pt x="1674750" y="0"/>
                  </a:lnTo>
                  <a:lnTo>
                    <a:pt x="174336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5" name="Google Shape;175;p7"/>
            <p:cNvSpPr/>
            <p:nvPr/>
          </p:nvSpPr>
          <p:spPr>
            <a:xfrm>
              <a:off x="6517491" y="15501461"/>
              <a:ext cx="233679" cy="817880"/>
            </a:xfrm>
            <a:custGeom>
              <a:rect b="b" l="l" r="r" t="t"/>
              <a:pathLst>
                <a:path extrusionOk="0" h="817880" w="233679">
                  <a:moveTo>
                    <a:pt x="0" y="817815"/>
                  </a:moveTo>
                  <a:lnTo>
                    <a:pt x="233639" y="817815"/>
                  </a:lnTo>
                  <a:lnTo>
                    <a:pt x="233639" y="0"/>
                  </a:lnTo>
                  <a:lnTo>
                    <a:pt x="0" y="0"/>
                  </a:lnTo>
                  <a:lnTo>
                    <a:pt x="0" y="81781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76" name="Google Shape;176;p7"/>
          <p:cNvSpPr txBox="1"/>
          <p:nvPr/>
        </p:nvSpPr>
        <p:spPr>
          <a:xfrm rot="5400000">
            <a:off x="6373033" y="15840493"/>
            <a:ext cx="540385" cy="142240"/>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800">
                <a:latin typeface="Times New Roman"/>
                <a:ea typeface="Times New Roman"/>
                <a:cs typeface="Times New Roman"/>
                <a:sym typeface="Times New Roman"/>
              </a:rPr>
              <a:t>12V Battery</a:t>
            </a:r>
            <a:endParaRPr sz="800">
              <a:latin typeface="Times New Roman"/>
              <a:ea typeface="Times New Roman"/>
              <a:cs typeface="Times New Roman"/>
              <a:sym typeface="Times New Roman"/>
            </a:endParaRPr>
          </a:p>
        </p:txBody>
      </p:sp>
      <p:grpSp>
        <p:nvGrpSpPr>
          <p:cNvPr id="177" name="Google Shape;177;p7"/>
          <p:cNvGrpSpPr/>
          <p:nvPr/>
        </p:nvGrpSpPr>
        <p:grpSpPr>
          <a:xfrm>
            <a:off x="5575444" y="15320483"/>
            <a:ext cx="1175726" cy="1526721"/>
            <a:chOff x="5575444" y="15320483"/>
            <a:chExt cx="1175726" cy="1526721"/>
          </a:xfrm>
        </p:grpSpPr>
        <p:sp>
          <p:nvSpPr>
            <p:cNvPr id="178" name="Google Shape;178;p7"/>
            <p:cNvSpPr/>
            <p:nvPr/>
          </p:nvSpPr>
          <p:spPr>
            <a:xfrm>
              <a:off x="6517491" y="16209749"/>
              <a:ext cx="233679" cy="109855"/>
            </a:xfrm>
            <a:custGeom>
              <a:rect b="b" l="l" r="r" t="t"/>
              <a:pathLst>
                <a:path extrusionOk="0" h="109855" w="233679">
                  <a:moveTo>
                    <a:pt x="233639" y="0"/>
                  </a:moveTo>
                  <a:lnTo>
                    <a:pt x="0" y="0"/>
                  </a:lnTo>
                  <a:lnTo>
                    <a:pt x="0" y="109528"/>
                  </a:lnTo>
                  <a:lnTo>
                    <a:pt x="233639" y="109528"/>
                  </a:lnTo>
                  <a:lnTo>
                    <a:pt x="23363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9" name="Google Shape;179;p7"/>
            <p:cNvSpPr/>
            <p:nvPr/>
          </p:nvSpPr>
          <p:spPr>
            <a:xfrm>
              <a:off x="6517491" y="16209749"/>
              <a:ext cx="233679" cy="109855"/>
            </a:xfrm>
            <a:custGeom>
              <a:rect b="b" l="l" r="r" t="t"/>
              <a:pathLst>
                <a:path extrusionOk="0" h="109855" w="233679">
                  <a:moveTo>
                    <a:pt x="0" y="109528"/>
                  </a:moveTo>
                  <a:lnTo>
                    <a:pt x="233639" y="109528"/>
                  </a:lnTo>
                  <a:lnTo>
                    <a:pt x="233639" y="0"/>
                  </a:lnTo>
                  <a:lnTo>
                    <a:pt x="0" y="0"/>
                  </a:lnTo>
                  <a:lnTo>
                    <a:pt x="0" y="10952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0" name="Google Shape;180;p7"/>
            <p:cNvSpPr/>
            <p:nvPr/>
          </p:nvSpPr>
          <p:spPr>
            <a:xfrm>
              <a:off x="6517491" y="15501440"/>
              <a:ext cx="233679" cy="109855"/>
            </a:xfrm>
            <a:custGeom>
              <a:rect b="b" l="l" r="r" t="t"/>
              <a:pathLst>
                <a:path extrusionOk="0" h="109855" w="233679">
                  <a:moveTo>
                    <a:pt x="233639" y="0"/>
                  </a:moveTo>
                  <a:lnTo>
                    <a:pt x="0" y="0"/>
                  </a:lnTo>
                  <a:lnTo>
                    <a:pt x="0" y="109528"/>
                  </a:lnTo>
                  <a:lnTo>
                    <a:pt x="233639" y="109528"/>
                  </a:lnTo>
                  <a:lnTo>
                    <a:pt x="233639" y="0"/>
                  </a:lnTo>
                  <a:close/>
                </a:path>
              </a:pathLst>
            </a:custGeom>
            <a:solidFill>
              <a:srgbClr val="00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1" name="Google Shape;181;p7"/>
            <p:cNvSpPr/>
            <p:nvPr/>
          </p:nvSpPr>
          <p:spPr>
            <a:xfrm>
              <a:off x="6517491" y="15501440"/>
              <a:ext cx="233679" cy="109855"/>
            </a:xfrm>
            <a:custGeom>
              <a:rect b="b" l="l" r="r" t="t"/>
              <a:pathLst>
                <a:path extrusionOk="0" h="109855" w="233679">
                  <a:moveTo>
                    <a:pt x="0" y="109528"/>
                  </a:moveTo>
                  <a:lnTo>
                    <a:pt x="233639" y="109528"/>
                  </a:lnTo>
                  <a:lnTo>
                    <a:pt x="233639" y="0"/>
                  </a:lnTo>
                  <a:lnTo>
                    <a:pt x="0" y="0"/>
                  </a:lnTo>
                  <a:lnTo>
                    <a:pt x="0" y="10952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2" name="Google Shape;182;p7"/>
            <p:cNvSpPr/>
            <p:nvPr/>
          </p:nvSpPr>
          <p:spPr>
            <a:xfrm>
              <a:off x="6321173" y="15320483"/>
              <a:ext cx="300990" cy="8890"/>
            </a:xfrm>
            <a:custGeom>
              <a:rect b="b" l="l" r="r" t="t"/>
              <a:pathLst>
                <a:path extrusionOk="0" h="8890" w="300990">
                  <a:moveTo>
                    <a:pt x="300989" y="0"/>
                  </a:moveTo>
                  <a:lnTo>
                    <a:pt x="0" y="0"/>
                  </a:lnTo>
                  <a:lnTo>
                    <a:pt x="0" y="8723"/>
                  </a:lnTo>
                  <a:lnTo>
                    <a:pt x="300989" y="8723"/>
                  </a:lnTo>
                  <a:lnTo>
                    <a:pt x="300989" y="0"/>
                  </a:lnTo>
                  <a:close/>
                </a:path>
              </a:pathLst>
            </a:custGeom>
            <a:solidFill>
              <a:srgbClr val="00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3" name="Google Shape;183;p7"/>
            <p:cNvSpPr/>
            <p:nvPr/>
          </p:nvSpPr>
          <p:spPr>
            <a:xfrm>
              <a:off x="6321173" y="15634522"/>
              <a:ext cx="92075" cy="8890"/>
            </a:xfrm>
            <a:custGeom>
              <a:rect b="b" l="l" r="r" t="t"/>
              <a:pathLst>
                <a:path extrusionOk="0" h="8890" w="92075">
                  <a:moveTo>
                    <a:pt x="91646" y="0"/>
                  </a:moveTo>
                  <a:lnTo>
                    <a:pt x="0" y="0"/>
                  </a:lnTo>
                  <a:lnTo>
                    <a:pt x="0" y="8723"/>
                  </a:lnTo>
                  <a:lnTo>
                    <a:pt x="91646" y="8723"/>
                  </a:lnTo>
                  <a:lnTo>
                    <a:pt x="9164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4" name="Google Shape;184;p7"/>
            <p:cNvSpPr/>
            <p:nvPr/>
          </p:nvSpPr>
          <p:spPr>
            <a:xfrm>
              <a:off x="5575444" y="15638883"/>
              <a:ext cx="837565" cy="1203960"/>
            </a:xfrm>
            <a:custGeom>
              <a:rect b="b" l="l" r="r" t="t"/>
              <a:pathLst>
                <a:path extrusionOk="0" h="1203959" w="837564">
                  <a:moveTo>
                    <a:pt x="0" y="1203792"/>
                  </a:moveTo>
                  <a:lnTo>
                    <a:pt x="837375" y="1203792"/>
                  </a:lnTo>
                  <a:lnTo>
                    <a:pt x="83737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5" name="Google Shape;185;p7"/>
            <p:cNvSpPr/>
            <p:nvPr/>
          </p:nvSpPr>
          <p:spPr>
            <a:xfrm>
              <a:off x="6622163" y="16319278"/>
              <a:ext cx="0" cy="523875"/>
            </a:xfrm>
            <a:custGeom>
              <a:rect b="b" l="l" r="r" t="t"/>
              <a:pathLst>
                <a:path extrusionOk="0" h="523875" w="120000">
                  <a:moveTo>
                    <a:pt x="0" y="0"/>
                  </a:moveTo>
                  <a:lnTo>
                    <a:pt x="0" y="52339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6" name="Google Shape;186;p7"/>
            <p:cNvSpPr/>
            <p:nvPr/>
          </p:nvSpPr>
          <p:spPr>
            <a:xfrm>
              <a:off x="6412819" y="16838314"/>
              <a:ext cx="209550" cy="8890"/>
            </a:xfrm>
            <a:custGeom>
              <a:rect b="b" l="l" r="r" t="t"/>
              <a:pathLst>
                <a:path extrusionOk="0" h="8890" w="209550">
                  <a:moveTo>
                    <a:pt x="209343" y="0"/>
                  </a:moveTo>
                  <a:lnTo>
                    <a:pt x="0" y="0"/>
                  </a:lnTo>
                  <a:lnTo>
                    <a:pt x="0" y="8723"/>
                  </a:lnTo>
                  <a:lnTo>
                    <a:pt x="209343" y="8723"/>
                  </a:lnTo>
                  <a:lnTo>
                    <a:pt x="20934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7" name="Google Shape;187;p7"/>
            <p:cNvSpPr/>
            <p:nvPr/>
          </p:nvSpPr>
          <p:spPr>
            <a:xfrm>
              <a:off x="6622163" y="15324845"/>
              <a:ext cx="0" cy="177165"/>
            </a:xfrm>
            <a:custGeom>
              <a:rect b="b" l="l" r="r" t="t"/>
              <a:pathLst>
                <a:path extrusionOk="0" h="177165" w="120000">
                  <a:moveTo>
                    <a:pt x="0" y="176675"/>
                  </a:moveTo>
                  <a:lnTo>
                    <a:pt x="0" y="0"/>
                  </a:lnTo>
                </a:path>
              </a:pathLst>
            </a:custGeom>
            <a:noFill/>
            <a:ln cap="flat" cmpd="sng" w="9525">
              <a:solidFill>
                <a:srgbClr val="00AF5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8" name="Google Shape;188;p7"/>
            <p:cNvSpPr/>
            <p:nvPr/>
          </p:nvSpPr>
          <p:spPr>
            <a:xfrm>
              <a:off x="5575444" y="15896197"/>
              <a:ext cx="144145" cy="8890"/>
            </a:xfrm>
            <a:custGeom>
              <a:rect b="b" l="l" r="r" t="t"/>
              <a:pathLst>
                <a:path extrusionOk="0" h="8890" w="144145">
                  <a:moveTo>
                    <a:pt x="143865" y="0"/>
                  </a:moveTo>
                  <a:lnTo>
                    <a:pt x="0" y="0"/>
                  </a:lnTo>
                  <a:lnTo>
                    <a:pt x="0" y="8723"/>
                  </a:lnTo>
                  <a:lnTo>
                    <a:pt x="143865" y="8723"/>
                  </a:lnTo>
                  <a:lnTo>
                    <a:pt x="143865"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9" name="Google Shape;189;p7"/>
            <p:cNvSpPr/>
            <p:nvPr/>
          </p:nvSpPr>
          <p:spPr>
            <a:xfrm>
              <a:off x="5575444" y="15900559"/>
              <a:ext cx="0" cy="248920"/>
            </a:xfrm>
            <a:custGeom>
              <a:rect b="b" l="l" r="r" t="t"/>
              <a:pathLst>
                <a:path extrusionOk="0" h="248919" w="120000">
                  <a:moveTo>
                    <a:pt x="0" y="248614"/>
                  </a:moveTo>
                  <a:lnTo>
                    <a:pt x="0"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0" name="Google Shape;190;p7"/>
            <p:cNvSpPr/>
            <p:nvPr/>
          </p:nvSpPr>
          <p:spPr>
            <a:xfrm>
              <a:off x="5575444" y="16144812"/>
              <a:ext cx="69215" cy="8890"/>
            </a:xfrm>
            <a:custGeom>
              <a:rect b="b" l="l" r="r" t="t"/>
              <a:pathLst>
                <a:path extrusionOk="0" h="8890" w="69214">
                  <a:moveTo>
                    <a:pt x="68618" y="0"/>
                  </a:moveTo>
                  <a:lnTo>
                    <a:pt x="0" y="0"/>
                  </a:lnTo>
                  <a:lnTo>
                    <a:pt x="0" y="8723"/>
                  </a:lnTo>
                  <a:lnTo>
                    <a:pt x="68618" y="8723"/>
                  </a:lnTo>
                  <a:lnTo>
                    <a:pt x="68618"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1" name="Google Shape;191;p7"/>
            <p:cNvSpPr/>
            <p:nvPr/>
          </p:nvSpPr>
          <p:spPr>
            <a:xfrm>
              <a:off x="5784788" y="15351015"/>
              <a:ext cx="0" cy="419100"/>
            </a:xfrm>
            <a:custGeom>
              <a:rect b="b" l="l" r="r" t="t"/>
              <a:pathLst>
                <a:path extrusionOk="0" h="419100" w="120000">
                  <a:moveTo>
                    <a:pt x="0" y="418718"/>
                  </a:moveTo>
                  <a:lnTo>
                    <a:pt x="0" y="0"/>
                  </a:lnTo>
                </a:path>
              </a:pathLst>
            </a:custGeom>
            <a:noFill/>
            <a:ln cap="flat" cmpd="sng" w="9525">
              <a:solidFill>
                <a:srgbClr val="7D63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92" name="Google Shape;192;p7"/>
          <p:cNvSpPr txBox="1"/>
          <p:nvPr/>
        </p:nvSpPr>
        <p:spPr>
          <a:xfrm>
            <a:off x="4526934" y="15675804"/>
            <a:ext cx="316865" cy="635635"/>
          </a:xfrm>
          <a:prstGeom prst="rect">
            <a:avLst/>
          </a:prstGeom>
          <a:noFill/>
          <a:ln>
            <a:noFill/>
          </a:ln>
        </p:spPr>
        <p:txBody>
          <a:bodyPr anchorCtr="0" anchor="t" bIns="0" lIns="0" spcFirstLastPara="1" rIns="0" wrap="square" tIns="29825">
            <a:spAutoFit/>
          </a:bodyPr>
          <a:lstStyle/>
          <a:p>
            <a:pPr indent="0" lvl="0" marL="25400" marR="0" rtl="0" algn="l">
              <a:lnSpc>
                <a:spcPct val="100000"/>
              </a:lnSpc>
              <a:spcBef>
                <a:spcPts val="0"/>
              </a:spcBef>
              <a:spcAft>
                <a:spcPts val="0"/>
              </a:spcAft>
              <a:buNone/>
            </a:pPr>
            <a:r>
              <a:rPr baseline="30000" lang="en-US" sz="525">
                <a:latin typeface="Times New Roman"/>
                <a:ea typeface="Times New Roman"/>
                <a:cs typeface="Times New Roman"/>
                <a:sym typeface="Times New Roman"/>
              </a:rPr>
              <a:t>13  </a:t>
            </a:r>
            <a:r>
              <a:rPr lang="en-US" sz="550">
                <a:latin typeface="Times New Roman"/>
                <a:ea typeface="Times New Roman"/>
                <a:cs typeface="Times New Roman"/>
                <a:sym typeface="Times New Roman"/>
              </a:rPr>
              <a:t>OSC1</a:t>
            </a:r>
            <a:endParaRPr sz="550">
              <a:latin typeface="Times New Roman"/>
              <a:ea typeface="Times New Roman"/>
              <a:cs typeface="Times New Roman"/>
              <a:sym typeface="Times New Roman"/>
            </a:endParaRPr>
          </a:p>
          <a:p>
            <a:pPr indent="0" lvl="0" marL="25400" marR="0" rtl="0" algn="l">
              <a:lnSpc>
                <a:spcPct val="100000"/>
              </a:lnSpc>
              <a:spcBef>
                <a:spcPts val="140"/>
              </a:spcBef>
              <a:spcAft>
                <a:spcPts val="0"/>
              </a:spcAft>
              <a:buNone/>
            </a:pPr>
            <a:r>
              <a:rPr baseline="30000" lang="en-US" sz="525">
                <a:latin typeface="Times New Roman"/>
                <a:ea typeface="Times New Roman"/>
                <a:cs typeface="Times New Roman"/>
                <a:sym typeface="Times New Roman"/>
              </a:rPr>
              <a:t>14 </a:t>
            </a:r>
            <a:r>
              <a:rPr lang="en-US" sz="550">
                <a:latin typeface="Times New Roman"/>
                <a:ea typeface="Times New Roman"/>
                <a:cs typeface="Times New Roman"/>
                <a:sym typeface="Times New Roman"/>
              </a:rPr>
              <a:t>OSC2</a:t>
            </a:r>
            <a:endParaRPr sz="550">
              <a:latin typeface="Times New Roman"/>
              <a:ea typeface="Times New Roman"/>
              <a:cs typeface="Times New Roman"/>
              <a:sym typeface="Times New Roman"/>
            </a:endParaRPr>
          </a:p>
          <a:p>
            <a:pPr indent="0" lvl="0" marL="25400" marR="0" rtl="0" algn="l">
              <a:lnSpc>
                <a:spcPct val="100000"/>
              </a:lnSpc>
              <a:spcBef>
                <a:spcPts val="165"/>
              </a:spcBef>
              <a:spcAft>
                <a:spcPts val="0"/>
              </a:spcAft>
              <a:buNone/>
            </a:pPr>
            <a:r>
              <a:rPr baseline="30000" lang="en-US" sz="525">
                <a:latin typeface="Times New Roman"/>
                <a:ea typeface="Times New Roman"/>
                <a:cs typeface="Times New Roman"/>
                <a:sym typeface="Times New Roman"/>
              </a:rPr>
              <a:t>15  </a:t>
            </a:r>
            <a:r>
              <a:rPr lang="en-US" sz="550">
                <a:latin typeface="Times New Roman"/>
                <a:ea typeface="Times New Roman"/>
                <a:cs typeface="Times New Roman"/>
                <a:sym typeface="Times New Roman"/>
              </a:rPr>
              <a:t>RC0</a:t>
            </a:r>
            <a:endParaRPr sz="550">
              <a:latin typeface="Times New Roman"/>
              <a:ea typeface="Times New Roman"/>
              <a:cs typeface="Times New Roman"/>
              <a:sym typeface="Times New Roman"/>
            </a:endParaRPr>
          </a:p>
          <a:p>
            <a:pPr indent="0" lvl="0" marL="25400" marR="0" rtl="0" algn="l">
              <a:lnSpc>
                <a:spcPct val="100000"/>
              </a:lnSpc>
              <a:spcBef>
                <a:spcPts val="310"/>
              </a:spcBef>
              <a:spcAft>
                <a:spcPts val="0"/>
              </a:spcAft>
              <a:buNone/>
            </a:pPr>
            <a:r>
              <a:rPr lang="en-US" sz="350">
                <a:latin typeface="Times New Roman"/>
                <a:ea typeface="Times New Roman"/>
                <a:cs typeface="Times New Roman"/>
                <a:sym typeface="Times New Roman"/>
              </a:rPr>
              <a:t>16 </a:t>
            </a:r>
            <a:endParaRPr sz="350">
              <a:latin typeface="Times New Roman"/>
              <a:ea typeface="Times New Roman"/>
              <a:cs typeface="Times New Roman"/>
              <a:sym typeface="Times New Roman"/>
            </a:endParaRPr>
          </a:p>
          <a:p>
            <a:pPr indent="0" lvl="0" marL="25400" marR="0" rtl="0" algn="l">
              <a:lnSpc>
                <a:spcPct val="100000"/>
              </a:lnSpc>
              <a:spcBef>
                <a:spcPts val="215"/>
              </a:spcBef>
              <a:spcAft>
                <a:spcPts val="0"/>
              </a:spcAft>
              <a:buNone/>
            </a:pPr>
            <a:r>
              <a:rPr lang="en-US" sz="350">
                <a:latin typeface="Times New Roman"/>
                <a:ea typeface="Times New Roman"/>
                <a:cs typeface="Times New Roman"/>
                <a:sym typeface="Times New Roman"/>
              </a:rPr>
              <a:t>17  </a:t>
            </a:r>
            <a:r>
              <a:rPr lang="en-US" sz="550">
                <a:latin typeface="Times New Roman"/>
                <a:ea typeface="Times New Roman"/>
                <a:cs typeface="Times New Roman"/>
                <a:sym typeface="Times New Roman"/>
              </a:rPr>
              <a:t>RC2</a:t>
            </a:r>
            <a:endParaRPr sz="550">
              <a:latin typeface="Times New Roman"/>
              <a:ea typeface="Times New Roman"/>
              <a:cs typeface="Times New Roman"/>
              <a:sym typeface="Times New Roman"/>
            </a:endParaRPr>
          </a:p>
          <a:p>
            <a:pPr indent="0" lvl="0" marL="25400" marR="0" rtl="0" algn="l">
              <a:lnSpc>
                <a:spcPct val="100000"/>
              </a:lnSpc>
              <a:spcBef>
                <a:spcPts val="359"/>
              </a:spcBef>
              <a:spcAft>
                <a:spcPts val="0"/>
              </a:spcAft>
              <a:buNone/>
            </a:pPr>
            <a:r>
              <a:rPr lang="en-US" sz="350">
                <a:latin typeface="Times New Roman"/>
                <a:ea typeface="Times New Roman"/>
                <a:cs typeface="Times New Roman"/>
                <a:sym typeface="Times New Roman"/>
              </a:rPr>
              <a:t>18 </a:t>
            </a:r>
            <a:endParaRPr sz="350">
              <a:latin typeface="Times New Roman"/>
              <a:ea typeface="Times New Roman"/>
              <a:cs typeface="Times New Roman"/>
              <a:sym typeface="Times New Roman"/>
            </a:endParaRPr>
          </a:p>
        </p:txBody>
      </p:sp>
      <p:sp>
        <p:nvSpPr>
          <p:cNvPr id="193" name="Google Shape;193;p7"/>
          <p:cNvSpPr txBox="1"/>
          <p:nvPr/>
        </p:nvSpPr>
        <p:spPr>
          <a:xfrm>
            <a:off x="4731788" y="16614940"/>
            <a:ext cx="444500" cy="14097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750">
                <a:solidFill>
                  <a:srgbClr val="7D639E"/>
                </a:solidFill>
                <a:latin typeface="Times New Roman"/>
                <a:ea typeface="Times New Roman"/>
                <a:cs typeface="Times New Roman"/>
                <a:sym typeface="Times New Roman"/>
              </a:rPr>
              <a:t>Enables 1,2</a:t>
            </a:r>
            <a:endParaRPr sz="750">
              <a:latin typeface="Times New Roman"/>
              <a:ea typeface="Times New Roman"/>
              <a:cs typeface="Times New Roman"/>
              <a:sym typeface="Times New Roman"/>
            </a:endParaRPr>
          </a:p>
        </p:txBody>
      </p:sp>
      <p:sp>
        <p:nvSpPr>
          <p:cNvPr id="194" name="Google Shape;194;p7"/>
          <p:cNvSpPr txBox="1"/>
          <p:nvPr/>
        </p:nvSpPr>
        <p:spPr>
          <a:xfrm>
            <a:off x="3322439" y="16769395"/>
            <a:ext cx="1061085" cy="444500"/>
          </a:xfrm>
          <a:prstGeom prst="rect">
            <a:avLst/>
          </a:prstGeom>
          <a:noFill/>
          <a:ln>
            <a:noFill/>
          </a:ln>
        </p:spPr>
        <p:txBody>
          <a:bodyPr anchorCtr="0" anchor="t" bIns="0" lIns="0" spcFirstLastPara="1" rIns="0" wrap="square" tIns="69200">
            <a:spAutoFit/>
          </a:bodyPr>
          <a:lstStyle/>
          <a:p>
            <a:pPr indent="0" lvl="0" marL="0" marR="0" rtl="0" algn="l">
              <a:lnSpc>
                <a:spcPct val="100000"/>
              </a:lnSpc>
              <a:spcBef>
                <a:spcPts val="0"/>
              </a:spcBef>
              <a:spcAft>
                <a:spcPts val="0"/>
              </a:spcAft>
              <a:buNone/>
            </a:pPr>
            <a:r>
              <a:rPr lang="en-US" sz="750">
                <a:latin typeface="Times New Roman"/>
                <a:ea typeface="Times New Roman"/>
                <a:cs typeface="Times New Roman"/>
                <a:sym typeface="Times New Roman"/>
              </a:rPr>
              <a:t>Gnd	</a:t>
            </a:r>
            <a:r>
              <a:rPr baseline="30000" lang="en-US" sz="1125">
                <a:solidFill>
                  <a:srgbClr val="66CCFF"/>
                </a:solidFill>
                <a:latin typeface="Times New Roman"/>
                <a:ea typeface="Times New Roman"/>
                <a:cs typeface="Times New Roman"/>
                <a:sym typeface="Times New Roman"/>
              </a:rPr>
              <a:t>RD2</a:t>
            </a:r>
            <a:endParaRPr baseline="30000" sz="1125">
              <a:latin typeface="Times New Roman"/>
              <a:ea typeface="Times New Roman"/>
              <a:cs typeface="Times New Roman"/>
              <a:sym typeface="Times New Roman"/>
            </a:endParaRPr>
          </a:p>
          <a:p>
            <a:pPr indent="0" lvl="0" marL="568960" marR="0" rtl="0" algn="l">
              <a:lnSpc>
                <a:spcPct val="100000"/>
              </a:lnSpc>
              <a:spcBef>
                <a:spcPts val="630"/>
              </a:spcBef>
              <a:spcAft>
                <a:spcPts val="0"/>
              </a:spcAft>
              <a:buNone/>
            </a:pPr>
            <a:r>
              <a:rPr i="1" lang="en-US" sz="1100">
                <a:solidFill>
                  <a:srgbClr val="A6A6A6"/>
                </a:solidFill>
                <a:latin typeface="Times New Roman"/>
                <a:ea typeface="Times New Roman"/>
                <a:cs typeface="Times New Roman"/>
                <a:sym typeface="Times New Roman"/>
              </a:rPr>
              <a:t>Figure 2</a:t>
            </a:r>
            <a:endParaRPr sz="1100">
              <a:latin typeface="Times New Roman"/>
              <a:ea typeface="Times New Roman"/>
              <a:cs typeface="Times New Roman"/>
              <a:sym typeface="Times New Roman"/>
            </a:endParaRPr>
          </a:p>
        </p:txBody>
      </p:sp>
      <p:sp>
        <p:nvSpPr>
          <p:cNvPr id="195" name="Google Shape;195;p7"/>
          <p:cNvSpPr txBox="1"/>
          <p:nvPr/>
        </p:nvSpPr>
        <p:spPr>
          <a:xfrm>
            <a:off x="8202225" y="15713000"/>
            <a:ext cx="4412700" cy="582300"/>
          </a:xfrm>
          <a:prstGeom prst="rect">
            <a:avLst/>
          </a:prstGeom>
          <a:noFill/>
          <a:ln>
            <a:noFill/>
          </a:ln>
        </p:spPr>
        <p:txBody>
          <a:bodyPr anchorCtr="0" anchor="t" bIns="0" lIns="0" spcFirstLastPara="1" rIns="0" wrap="square" tIns="12050">
            <a:spAutoFit/>
          </a:bodyPr>
          <a:lstStyle/>
          <a:p>
            <a:pPr indent="0" lvl="0" marL="283845" marR="0" rtl="0" algn="ctr">
              <a:lnSpc>
                <a:spcPct val="100000"/>
              </a:lnSpc>
              <a:spcBef>
                <a:spcPts val="0"/>
              </a:spcBef>
              <a:spcAft>
                <a:spcPts val="0"/>
              </a:spcAft>
              <a:buNone/>
            </a:pPr>
            <a:r>
              <a:rPr i="1" lang="en-US" sz="1100">
                <a:solidFill>
                  <a:srgbClr val="A6A6A6"/>
                </a:solidFill>
                <a:latin typeface="Times New Roman"/>
                <a:ea typeface="Times New Roman"/>
                <a:cs typeface="Times New Roman"/>
                <a:sym typeface="Times New Roman"/>
              </a:rPr>
              <a:t>(c)</a:t>
            </a:r>
            <a:endParaRPr sz="1100">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rPr lang="en-US" sz="1300">
                <a:latin typeface="Times New Roman"/>
                <a:ea typeface="Times New Roman"/>
                <a:cs typeface="Times New Roman"/>
                <a:sym typeface="Times New Roman"/>
              </a:rPr>
              <a:t> ( c ) Active game shown with an updated score</a:t>
            </a:r>
            <a:endParaRPr sz="1300">
              <a:latin typeface="Times New Roman"/>
              <a:ea typeface="Times New Roman"/>
              <a:cs typeface="Times New Roman"/>
              <a:sym typeface="Times New Roman"/>
            </a:endParaRPr>
          </a:p>
          <a:p>
            <a:pPr indent="0" lvl="0" marL="0" marR="5080" rtl="0" algn="just">
              <a:lnSpc>
                <a:spcPct val="101499"/>
              </a:lnSpc>
              <a:spcBef>
                <a:spcPts val="0"/>
              </a:spcBef>
              <a:spcAft>
                <a:spcPts val="0"/>
              </a:spcAft>
              <a:buNone/>
            </a:pPr>
            <a:r>
              <a:t/>
            </a:r>
            <a:endParaRPr sz="1300">
              <a:latin typeface="Times New Roman"/>
              <a:ea typeface="Times New Roman"/>
              <a:cs typeface="Times New Roman"/>
              <a:sym typeface="Times New Roman"/>
            </a:endParaRPr>
          </a:p>
        </p:txBody>
      </p:sp>
      <p:pic>
        <p:nvPicPr>
          <p:cNvPr id="196" name="Google Shape;196;p7"/>
          <p:cNvPicPr preferRelativeResize="0"/>
          <p:nvPr/>
        </p:nvPicPr>
        <p:blipFill>
          <a:blip r:embed="rId6">
            <a:alphaModFix/>
          </a:blip>
          <a:stretch>
            <a:fillRect/>
          </a:stretch>
        </p:blipFill>
        <p:spPr>
          <a:xfrm>
            <a:off x="8426563" y="5188725"/>
            <a:ext cx="3590476" cy="2204100"/>
          </a:xfrm>
          <a:prstGeom prst="rect">
            <a:avLst/>
          </a:prstGeom>
          <a:noFill/>
          <a:ln>
            <a:noFill/>
          </a:ln>
        </p:spPr>
      </p:pic>
      <p:pic>
        <p:nvPicPr>
          <p:cNvPr id="197" name="Google Shape;197;p7"/>
          <p:cNvPicPr preferRelativeResize="0"/>
          <p:nvPr/>
        </p:nvPicPr>
        <p:blipFill>
          <a:blip r:embed="rId7">
            <a:alphaModFix/>
          </a:blip>
          <a:stretch>
            <a:fillRect/>
          </a:stretch>
        </p:blipFill>
        <p:spPr>
          <a:xfrm>
            <a:off x="1296725" y="8248375"/>
            <a:ext cx="5429250" cy="3991250"/>
          </a:xfrm>
          <a:prstGeom prst="rect">
            <a:avLst/>
          </a:prstGeom>
          <a:noFill/>
          <a:ln>
            <a:noFill/>
          </a:ln>
        </p:spPr>
      </p:pic>
      <p:pic>
        <p:nvPicPr>
          <p:cNvPr id="198" name="Google Shape;198;p7"/>
          <p:cNvPicPr preferRelativeResize="0"/>
          <p:nvPr/>
        </p:nvPicPr>
        <p:blipFill>
          <a:blip r:embed="rId8">
            <a:alphaModFix/>
          </a:blip>
          <a:stretch>
            <a:fillRect/>
          </a:stretch>
        </p:blipFill>
        <p:spPr>
          <a:xfrm>
            <a:off x="8426575" y="8478574"/>
            <a:ext cx="3689500" cy="2767125"/>
          </a:xfrm>
          <a:prstGeom prst="rect">
            <a:avLst/>
          </a:prstGeom>
          <a:noFill/>
          <a:ln>
            <a:noFill/>
          </a:ln>
        </p:spPr>
      </p:pic>
      <p:pic>
        <p:nvPicPr>
          <p:cNvPr id="199" name="Google Shape;199;p7"/>
          <p:cNvPicPr preferRelativeResize="0"/>
          <p:nvPr/>
        </p:nvPicPr>
        <p:blipFill>
          <a:blip r:embed="rId9">
            <a:alphaModFix/>
          </a:blip>
          <a:stretch>
            <a:fillRect/>
          </a:stretch>
        </p:blipFill>
        <p:spPr>
          <a:xfrm>
            <a:off x="8601350" y="12239625"/>
            <a:ext cx="3795074" cy="3328051"/>
          </a:xfrm>
          <a:prstGeom prst="rect">
            <a:avLst/>
          </a:prstGeom>
          <a:noFill/>
          <a:ln>
            <a:noFill/>
          </a:ln>
        </p:spPr>
      </p:pic>
      <p:sp>
        <p:nvSpPr>
          <p:cNvPr id="200" name="Google Shape;200;p7"/>
          <p:cNvSpPr txBox="1"/>
          <p:nvPr/>
        </p:nvSpPr>
        <p:spPr>
          <a:xfrm>
            <a:off x="9025775" y="7629400"/>
            <a:ext cx="2209800" cy="384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Times New Roman"/>
              <a:buAutoNum type="alphaLcParenBoth"/>
            </a:pPr>
            <a:r>
              <a:rPr lang="en-US" sz="1300">
                <a:latin typeface="Times New Roman"/>
                <a:ea typeface="Times New Roman"/>
                <a:cs typeface="Times New Roman"/>
                <a:sym typeface="Times New Roman"/>
              </a:rPr>
              <a:t>Front Figure</a:t>
            </a:r>
            <a:endParaRPr sz="1300">
              <a:latin typeface="Times New Roman"/>
              <a:ea typeface="Times New Roman"/>
              <a:cs typeface="Times New Roman"/>
              <a:sym typeface="Times New Roman"/>
            </a:endParaRPr>
          </a:p>
        </p:txBody>
      </p:sp>
      <p:sp>
        <p:nvSpPr>
          <p:cNvPr id="201" name="Google Shape;201;p7"/>
          <p:cNvSpPr txBox="1"/>
          <p:nvPr/>
        </p:nvSpPr>
        <p:spPr>
          <a:xfrm>
            <a:off x="8426575" y="11515725"/>
            <a:ext cx="38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 (b) </a:t>
            </a:r>
            <a:r>
              <a:rPr lang="en-US" sz="1300">
                <a:latin typeface="Times New Roman"/>
                <a:ea typeface="Times New Roman"/>
                <a:cs typeface="Times New Roman"/>
                <a:sym typeface="Times New Roman"/>
              </a:rPr>
              <a:t>Project shown from above</a:t>
            </a:r>
            <a:endParaRPr sz="1300">
              <a:latin typeface="Times New Roman"/>
              <a:ea typeface="Times New Roman"/>
              <a:cs typeface="Times New Roman"/>
              <a:sym typeface="Times New Roman"/>
            </a:endParaRPr>
          </a:p>
        </p:txBody>
      </p:sp>
      <p:pic>
        <p:nvPicPr>
          <p:cNvPr id="202" name="Google Shape;202;p7"/>
          <p:cNvPicPr preferRelativeResize="0"/>
          <p:nvPr/>
        </p:nvPicPr>
        <p:blipFill>
          <a:blip r:embed="rId10">
            <a:alphaModFix/>
          </a:blip>
          <a:stretch>
            <a:fillRect/>
          </a:stretch>
        </p:blipFill>
        <p:spPr>
          <a:xfrm>
            <a:off x="1085350" y="13015625"/>
            <a:ext cx="6064975" cy="4034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