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7" d="100"/>
          <a:sy n="97" d="100"/>
        </p:scale>
        <p:origin x="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1A108-04F1-4B4B-98F6-4AEE6F9E8C92}" type="datetimeFigureOut">
              <a:rPr lang="en-US" smtClean="0"/>
              <a:t>12/19/2016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EE1CF-75E0-45A3-9139-3EF0E6EBE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020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1A108-04F1-4B4B-98F6-4AEE6F9E8C92}" type="datetimeFigureOut">
              <a:rPr lang="en-US" smtClean="0"/>
              <a:t>12/19/2016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EE1CF-75E0-45A3-9139-3EF0E6EBE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275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1A108-04F1-4B4B-98F6-4AEE6F9E8C92}" type="datetimeFigureOut">
              <a:rPr lang="en-US" smtClean="0"/>
              <a:t>12/19/2016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EE1CF-75E0-45A3-9139-3EF0E6EBE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202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1A108-04F1-4B4B-98F6-4AEE6F9E8C92}" type="datetimeFigureOut">
              <a:rPr lang="en-US" smtClean="0"/>
              <a:t>12/19/2016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EE1CF-75E0-45A3-9139-3EF0E6EBE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60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1A108-04F1-4B4B-98F6-4AEE6F9E8C92}" type="datetimeFigureOut">
              <a:rPr lang="en-US" smtClean="0"/>
              <a:t>12/19/2016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EE1CF-75E0-45A3-9139-3EF0E6EBE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660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1A108-04F1-4B4B-98F6-4AEE6F9E8C92}" type="datetimeFigureOut">
              <a:rPr lang="en-US" smtClean="0"/>
              <a:t>12/19/2016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EE1CF-75E0-45A3-9139-3EF0E6EBE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348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1A108-04F1-4B4B-98F6-4AEE6F9E8C92}" type="datetimeFigureOut">
              <a:rPr lang="en-US" smtClean="0"/>
              <a:t>12/19/2016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EE1CF-75E0-45A3-9139-3EF0E6EBE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923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1A108-04F1-4B4B-98F6-4AEE6F9E8C92}" type="datetimeFigureOut">
              <a:rPr lang="en-US" smtClean="0"/>
              <a:t>12/19/2016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EE1CF-75E0-45A3-9139-3EF0E6EBE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625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1A108-04F1-4B4B-98F6-4AEE6F9E8C92}" type="datetimeFigureOut">
              <a:rPr lang="en-US" smtClean="0"/>
              <a:t>12/19/2016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EE1CF-75E0-45A3-9139-3EF0E6EBE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430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1A108-04F1-4B4B-98F6-4AEE6F9E8C92}" type="datetimeFigureOut">
              <a:rPr lang="en-US" smtClean="0"/>
              <a:t>12/19/2016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EE1CF-75E0-45A3-9139-3EF0E6EBE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435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1A108-04F1-4B4B-98F6-4AEE6F9E8C92}" type="datetimeFigureOut">
              <a:rPr lang="en-US" smtClean="0"/>
              <a:t>12/19/2016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EE1CF-75E0-45A3-9139-3EF0E6EBE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473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41A108-04F1-4B4B-98F6-4AEE6F9E8C92}" type="datetimeFigureOut">
              <a:rPr lang="en-US" smtClean="0"/>
              <a:t>12/19/2016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9EE1CF-75E0-45A3-9139-3EF0E6EBE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68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2609192" y="772509"/>
            <a:ext cx="1229711" cy="13006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Signal</a:t>
            </a:r>
          </a:p>
          <a:p>
            <a:pPr algn="ctr"/>
            <a:r>
              <a:rPr lang="en-US" dirty="0" smtClean="0"/>
              <a:t>Generator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2609192" y="2730061"/>
            <a:ext cx="1229711" cy="13006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Rohde</a:t>
            </a:r>
          </a:p>
          <a:p>
            <a:pPr algn="ctr"/>
            <a:r>
              <a:rPr lang="en-US" dirty="0" smtClean="0"/>
              <a:t>Schwarz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2609192" y="4687613"/>
            <a:ext cx="1229711" cy="13006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SMIQ</a:t>
            </a:r>
            <a:endParaRPr lang="en-US" dirty="0"/>
          </a:p>
        </p:txBody>
      </p:sp>
      <p:cxnSp>
        <p:nvCxnSpPr>
          <p:cNvPr id="46" name="Straight Arrow Connector 45"/>
          <p:cNvCxnSpPr/>
          <p:nvPr/>
        </p:nvCxnSpPr>
        <p:spPr>
          <a:xfrm flipH="1">
            <a:off x="3216165" y="2167758"/>
            <a:ext cx="0" cy="4572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023255" y="1238170"/>
            <a:ext cx="1358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Only set, get</a:t>
            </a:r>
            <a:endParaRPr lang="en-US" dirty="0"/>
          </a:p>
        </p:txBody>
      </p:sp>
      <p:cxnSp>
        <p:nvCxnSpPr>
          <p:cNvPr id="49" name="Straight Arrow Connector 48"/>
          <p:cNvCxnSpPr/>
          <p:nvPr/>
        </p:nvCxnSpPr>
        <p:spPr>
          <a:xfrm flipH="1">
            <a:off x="3194728" y="4146330"/>
            <a:ext cx="0" cy="4572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298041" y="4051764"/>
            <a:ext cx="25340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Redefine some functions</a:t>
            </a:r>
          </a:p>
          <a:p>
            <a:r>
              <a:rPr lang="en-US" dirty="0" smtClean="0"/>
              <a:t>Overload some functions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6742386" y="772509"/>
            <a:ext cx="1229711" cy="13006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Signal</a:t>
            </a:r>
          </a:p>
          <a:p>
            <a:pPr algn="ctr"/>
            <a:r>
              <a:rPr lang="en-US" dirty="0" smtClean="0"/>
              <a:t>Generator</a:t>
            </a:r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6742386" y="4687613"/>
            <a:ext cx="1229711" cy="13006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SMIQ</a:t>
            </a:r>
            <a:endParaRPr lang="en-US" dirty="0"/>
          </a:p>
        </p:txBody>
      </p:sp>
      <p:cxnSp>
        <p:nvCxnSpPr>
          <p:cNvPr id="56" name="Straight Arrow Connector 55"/>
          <p:cNvCxnSpPr/>
          <p:nvPr/>
        </p:nvCxnSpPr>
        <p:spPr>
          <a:xfrm flipH="1">
            <a:off x="7327922" y="2167758"/>
            <a:ext cx="0" cy="2286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8211628" y="1099671"/>
            <a:ext cx="22440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Abstract Class</a:t>
            </a:r>
          </a:p>
          <a:p>
            <a:r>
              <a:rPr lang="en-US" dirty="0" smtClean="0"/>
              <a:t>Specify functionalities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8348262" y="5014775"/>
            <a:ext cx="26338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Construct Communication</a:t>
            </a:r>
          </a:p>
          <a:p>
            <a:r>
              <a:rPr lang="en-US" dirty="0" smtClean="0"/>
              <a:t>Construct Functionalities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2544790" y="287564"/>
            <a:ext cx="1262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Old Version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6742386" y="287564"/>
            <a:ext cx="1363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New Version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604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44110" y="1545019"/>
            <a:ext cx="1229711" cy="13006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409089" y="1545019"/>
            <a:ext cx="1229711" cy="13006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Instance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618892" y="1545019"/>
            <a:ext cx="1229711" cy="13006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Device Memory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797163" y="1545019"/>
            <a:ext cx="1229711" cy="13006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Device Hardware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3460532" y="1852448"/>
            <a:ext cx="9144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5670332" y="1852448"/>
            <a:ext cx="9144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7882763" y="1852448"/>
            <a:ext cx="9144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3418491" y="2509345"/>
            <a:ext cx="9144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647666" y="1483115"/>
            <a:ext cx="511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Def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694399" y="1483115"/>
            <a:ext cx="874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Update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946244" y="1483115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Learn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631896" y="2597211"/>
            <a:ext cx="521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Get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2144110" y="3888826"/>
            <a:ext cx="1229711" cy="13006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4409089" y="3888826"/>
            <a:ext cx="1229711" cy="13006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Instance</a:t>
            </a:r>
          </a:p>
          <a:p>
            <a:pPr algn="ctr"/>
            <a:r>
              <a:rPr lang="en-US" dirty="0" smtClean="0"/>
              <a:t>(setAccess =private)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6618892" y="3888826"/>
            <a:ext cx="1229711" cy="13006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Device Memory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8797163" y="3888826"/>
            <a:ext cx="1229711" cy="13006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Device Hardware</a:t>
            </a:r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3460532" y="4196254"/>
            <a:ext cx="5336631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 flipV="1">
            <a:off x="5646683" y="4853152"/>
            <a:ext cx="9144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903809" y="3670000"/>
            <a:ext cx="481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Set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883772" y="4904962"/>
            <a:ext cx="521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Get</a:t>
            </a:r>
            <a:endParaRPr lang="en-US" dirty="0"/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3467068" y="4196254"/>
            <a:ext cx="9144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5678215" y="4196254"/>
            <a:ext cx="9144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3463161" y="2044262"/>
            <a:ext cx="9144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264265" y="2044265"/>
            <a:ext cx="1371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DirectAccess</a:t>
            </a:r>
            <a:endParaRPr lang="en-US" dirty="0"/>
          </a:p>
        </p:txBody>
      </p:sp>
      <p:cxnSp>
        <p:nvCxnSpPr>
          <p:cNvPr id="41" name="Straight Arrow Connector 40"/>
          <p:cNvCxnSpPr/>
          <p:nvPr/>
        </p:nvCxnSpPr>
        <p:spPr>
          <a:xfrm flipH="1" flipV="1">
            <a:off x="3418491" y="4853152"/>
            <a:ext cx="9144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553070" y="4935761"/>
            <a:ext cx="7475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Direct</a:t>
            </a:r>
          </a:p>
          <a:p>
            <a:r>
              <a:rPr lang="en-US" dirty="0" smtClean="0"/>
              <a:t>Read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881649" y="1981253"/>
            <a:ext cx="1262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Old Version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780210" y="4354488"/>
            <a:ext cx="1363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New Version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9742763" y="3229878"/>
            <a:ext cx="915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Execute</a:t>
            </a:r>
            <a:endParaRPr lang="en-US" dirty="0"/>
          </a:p>
        </p:txBody>
      </p:sp>
      <p:cxnSp>
        <p:nvCxnSpPr>
          <p:cNvPr id="35" name="Straight Arrow Connector 34"/>
          <p:cNvCxnSpPr/>
          <p:nvPr/>
        </p:nvCxnSpPr>
        <p:spPr>
          <a:xfrm flipH="1">
            <a:off x="9773200" y="3532048"/>
            <a:ext cx="253674" cy="3567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17841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61</Words>
  <Application>Microsoft Office PowerPoint</Application>
  <PresentationFormat>Widescreen</PresentationFormat>
  <Paragraphs>38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chuck</dc:creator>
  <cp:lastModifiedBy>chuck</cp:lastModifiedBy>
  <cp:revision>4</cp:revision>
  <dcterms:created xsi:type="dcterms:W3CDTF">2016-12-19T19:52:55Z</dcterms:created>
  <dcterms:modified xsi:type="dcterms:W3CDTF">2016-12-19T21:29:25Z</dcterms:modified>
</cp:coreProperties>
</file>