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6" r:id="rId2"/>
    <p:sldId id="294" r:id="rId3"/>
    <p:sldId id="282" r:id="rId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F8A"/>
    <a:srgbClr val="A9699D"/>
    <a:srgbClr val="0D0D0D"/>
    <a:srgbClr val="00FF00"/>
    <a:srgbClr val="191919"/>
    <a:srgbClr val="303030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68575" autoAdjust="0"/>
  </p:normalViewPr>
  <p:slideViewPr>
    <p:cSldViewPr snapToGrid="0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F2EE1-6990-4FDF-BBEC-490BB14423D5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07A7-7E2C-4D00-B705-2AE8CB599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2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07A7-7E2C-4D00-B705-2AE8CB5995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07A7-7E2C-4D00-B705-2AE8CB5995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0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07A7-7E2C-4D00-B705-2AE8CB5995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2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2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8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40CD-150E-4AF9-BAF5-0B011C4FC019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10581-40D7-4CEB-ABF5-15E182BA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37658"/>
            <a:ext cx="2427664" cy="8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37658"/>
            <a:ext cx="2427664" cy="8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137658"/>
            <a:ext cx="2427664" cy="8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3</Words>
  <Application>Microsoft Macintosh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Day</dc:creator>
  <cp:lastModifiedBy>Chris Day</cp:lastModifiedBy>
  <cp:revision>157</cp:revision>
  <cp:lastPrinted>2014-12-11T22:05:44Z</cp:lastPrinted>
  <dcterms:created xsi:type="dcterms:W3CDTF">2014-12-11T18:28:50Z</dcterms:created>
  <dcterms:modified xsi:type="dcterms:W3CDTF">2016-03-23T14:19:24Z</dcterms:modified>
</cp:coreProperties>
</file>