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40" y="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D5C-2177-42E2-AB5D-16E24EB59E86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BB78-7E0E-4269-907F-F108CF34877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3D5C-2177-42E2-AB5D-16E24EB59E86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BB78-7E0E-4269-907F-F108CF34877B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8622" t="27300" r="49886" b="45238"/>
          <a:stretch>
            <a:fillRect/>
          </a:stretch>
        </p:blipFill>
        <p:spPr bwMode="auto">
          <a:xfrm>
            <a:off x="2699792" y="2204864"/>
            <a:ext cx="2101755" cy="282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Diavoorstelling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Office-thema</vt:lpstr>
      <vt:lpstr>Dia 1</vt:lpstr>
      <vt:lpstr>Dia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Marijn</dc:creator>
  <cp:lastModifiedBy>Marijn</cp:lastModifiedBy>
  <cp:revision>1</cp:revision>
  <dcterms:created xsi:type="dcterms:W3CDTF">2016-03-06T10:38:21Z</dcterms:created>
  <dcterms:modified xsi:type="dcterms:W3CDTF">2016-03-06T10:40:44Z</dcterms:modified>
</cp:coreProperties>
</file>