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40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3D5C-2177-42E2-AB5D-16E24EB59E86}" type="datetimeFigureOut">
              <a:rPr lang="nl-NL" smtClean="0"/>
              <a:pPr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BB78-7E0E-4269-907F-F108CF34877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622" t="27300" r="49886" b="45238"/>
          <a:stretch>
            <a:fillRect/>
          </a:stretch>
        </p:blipFill>
        <p:spPr bwMode="auto">
          <a:xfrm>
            <a:off x="2627784" y="1916832"/>
            <a:ext cx="1813722" cy="24379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3" name="Rechthoek 2"/>
          <p:cNvSpPr/>
          <p:nvPr/>
        </p:nvSpPr>
        <p:spPr>
          <a:xfrm>
            <a:off x="2695433" y="3971498"/>
            <a:ext cx="620974" cy="3275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707903" y="3789039"/>
            <a:ext cx="673027" cy="523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699792" y="2722728"/>
            <a:ext cx="944160" cy="120782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707904" y="2924944"/>
            <a:ext cx="662094" cy="792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2699792" y="2367886"/>
            <a:ext cx="1667492" cy="3548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4572000" y="2420888"/>
            <a:ext cx="122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0070C0"/>
                </a:solidFill>
              </a:rPr>
              <a:t>Current</a:t>
            </a:r>
            <a:r>
              <a:rPr lang="nl-NL" sz="1200" b="1" dirty="0" smtClean="0">
                <a:solidFill>
                  <a:srgbClr val="0070C0"/>
                </a:solidFill>
              </a:rPr>
              <a:t> </a:t>
            </a:r>
            <a:r>
              <a:rPr lang="nl-NL" sz="1200" b="1" dirty="0" err="1" smtClean="0">
                <a:solidFill>
                  <a:srgbClr val="0070C0"/>
                </a:solidFill>
              </a:rPr>
              <a:t>window</a:t>
            </a:r>
            <a:endParaRPr lang="nl-NL" sz="1200" b="1" dirty="0">
              <a:solidFill>
                <a:srgbClr val="0070C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572000" y="3152001"/>
            <a:ext cx="1751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0070C0"/>
                </a:solidFill>
              </a:rPr>
              <a:t>Slide</a:t>
            </a:r>
            <a:r>
              <a:rPr lang="nl-NL" sz="1200" b="1" dirty="0" smtClean="0">
                <a:solidFill>
                  <a:srgbClr val="0070C0"/>
                </a:solidFill>
              </a:rPr>
              <a:t> </a:t>
            </a:r>
            <a:r>
              <a:rPr lang="nl-NL" sz="1200" b="1" dirty="0" err="1" smtClean="0">
                <a:solidFill>
                  <a:srgbClr val="0070C0"/>
                </a:solidFill>
              </a:rPr>
              <a:t>navigation</a:t>
            </a:r>
            <a:r>
              <a:rPr lang="nl-NL" sz="1200" b="1" dirty="0" smtClean="0">
                <a:solidFill>
                  <a:srgbClr val="0070C0"/>
                </a:solidFill>
              </a:rPr>
              <a:t> </a:t>
            </a:r>
            <a:r>
              <a:rPr lang="nl-NL" sz="1200" b="1" dirty="0" err="1" smtClean="0">
                <a:solidFill>
                  <a:srgbClr val="0070C0"/>
                </a:solidFill>
              </a:rPr>
              <a:t>controls</a:t>
            </a:r>
            <a:endParaRPr lang="nl-NL" sz="1200" b="1" dirty="0" smtClean="0">
              <a:solidFill>
                <a:srgbClr val="0070C0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572981" y="3872081"/>
            <a:ext cx="102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0070C0"/>
                </a:solidFill>
              </a:rPr>
              <a:t>Sync</a:t>
            </a:r>
            <a:r>
              <a:rPr lang="nl-NL" sz="1200" b="1" dirty="0" smtClean="0">
                <a:solidFill>
                  <a:srgbClr val="0070C0"/>
                </a:solidFill>
              </a:rPr>
              <a:t> </a:t>
            </a:r>
            <a:r>
              <a:rPr lang="nl-NL" sz="1200" b="1" dirty="0" err="1" smtClean="0">
                <a:solidFill>
                  <a:srgbClr val="0070C0"/>
                </a:solidFill>
              </a:rPr>
              <a:t>controls</a:t>
            </a:r>
            <a:endParaRPr lang="nl-NL" sz="1200" b="1" dirty="0">
              <a:solidFill>
                <a:srgbClr val="0070C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299406" y="3039343"/>
            <a:ext cx="11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err="1" smtClean="0">
                <a:solidFill>
                  <a:srgbClr val="0070C0"/>
                </a:solidFill>
              </a:rPr>
              <a:t>Create</a:t>
            </a:r>
            <a:r>
              <a:rPr lang="nl-NL" sz="1200" b="1" dirty="0" smtClean="0">
                <a:solidFill>
                  <a:srgbClr val="0070C0"/>
                </a:solidFill>
              </a:rPr>
              <a:t>/</a:t>
            </a:r>
            <a:r>
              <a:rPr lang="nl-NL" sz="1200" b="1" dirty="0" err="1" smtClean="0">
                <a:solidFill>
                  <a:srgbClr val="0070C0"/>
                </a:solidFill>
              </a:rPr>
              <a:t>remove</a:t>
            </a:r>
            <a:r>
              <a:rPr lang="nl-NL" sz="1200" b="1" dirty="0" smtClean="0">
                <a:solidFill>
                  <a:srgbClr val="0070C0"/>
                </a:solidFill>
              </a:rPr>
              <a:t> </a:t>
            </a:r>
          </a:p>
          <a:p>
            <a:pPr algn="r"/>
            <a:r>
              <a:rPr lang="nl-NL" sz="1200" b="1" dirty="0" err="1" smtClean="0">
                <a:solidFill>
                  <a:srgbClr val="0070C0"/>
                </a:solidFill>
              </a:rPr>
              <a:t>slide</a:t>
            </a:r>
            <a:r>
              <a:rPr lang="nl-NL" sz="1200" b="1" dirty="0" smtClean="0">
                <a:solidFill>
                  <a:srgbClr val="0070C0"/>
                </a:solidFill>
              </a:rPr>
              <a:t> </a:t>
            </a:r>
            <a:r>
              <a:rPr lang="nl-NL" sz="1200" b="1" dirty="0" err="1" smtClean="0">
                <a:solidFill>
                  <a:srgbClr val="0070C0"/>
                </a:solidFill>
              </a:rPr>
              <a:t>controls</a:t>
            </a:r>
            <a:endParaRPr lang="nl-NL" sz="1200" b="1" dirty="0">
              <a:solidFill>
                <a:srgbClr val="0070C0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1383788" y="3882967"/>
            <a:ext cx="109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err="1" smtClean="0">
                <a:solidFill>
                  <a:srgbClr val="0070C0"/>
                </a:solidFill>
              </a:rPr>
              <a:t>Miscellaneous</a:t>
            </a:r>
            <a:endParaRPr lang="nl-NL" sz="1200" b="1" dirty="0" smtClean="0">
              <a:solidFill>
                <a:srgbClr val="0070C0"/>
              </a:solidFill>
            </a:endParaRPr>
          </a:p>
          <a:p>
            <a:pPr algn="r"/>
            <a:r>
              <a:rPr lang="nl-NL" sz="1200" b="1" dirty="0" err="1" smtClean="0">
                <a:solidFill>
                  <a:srgbClr val="0070C0"/>
                </a:solidFill>
              </a:rPr>
              <a:t>controls</a:t>
            </a:r>
            <a:endParaRPr lang="nl-NL" sz="1200" b="1" dirty="0">
              <a:solidFill>
                <a:srgbClr val="0070C0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4369624" y="2559388"/>
            <a:ext cx="2160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4369624" y="3298632"/>
            <a:ext cx="2160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4376448" y="4018712"/>
            <a:ext cx="2160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H="1">
            <a:off x="2483768" y="3284984"/>
            <a:ext cx="2160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2483768" y="4131664"/>
            <a:ext cx="2160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Diavoorstelling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Marijn</dc:creator>
  <cp:lastModifiedBy>Marijn</cp:lastModifiedBy>
  <cp:revision>2</cp:revision>
  <dcterms:created xsi:type="dcterms:W3CDTF">2016-03-06T10:38:21Z</dcterms:created>
  <dcterms:modified xsi:type="dcterms:W3CDTF">2016-03-06T11:08:02Z</dcterms:modified>
</cp:coreProperties>
</file>