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8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0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99C0-5154-47BC-AD3D-D334B7790D4B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110B-5EBA-4EDD-9796-AB043DCD5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14788"/>
              </p:ext>
            </p:extLst>
          </p:nvPr>
        </p:nvGraphicFramePr>
        <p:xfrm>
          <a:off x="1759532" y="1146714"/>
          <a:ext cx="8077198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 – 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사전 조사 및 계획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 수집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웹 디자인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1:N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화상 및 화면 공유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부가기능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면접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테스트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보고서 작성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오른쪽 화살표 1"/>
          <p:cNvSpPr/>
          <p:nvPr/>
        </p:nvSpPr>
        <p:spPr>
          <a:xfrm>
            <a:off x="3727054" y="177263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1"/>
          <p:cNvSpPr/>
          <p:nvPr/>
        </p:nvSpPr>
        <p:spPr>
          <a:xfrm>
            <a:off x="4447134" y="228525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1"/>
          <p:cNvSpPr/>
          <p:nvPr/>
        </p:nvSpPr>
        <p:spPr>
          <a:xfrm>
            <a:off x="5250166" y="274245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1"/>
          <p:cNvSpPr/>
          <p:nvPr/>
        </p:nvSpPr>
        <p:spPr>
          <a:xfrm>
            <a:off x="6025489" y="3270949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1"/>
          <p:cNvSpPr/>
          <p:nvPr/>
        </p:nvSpPr>
        <p:spPr>
          <a:xfrm>
            <a:off x="6745569" y="373998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1"/>
          <p:cNvSpPr/>
          <p:nvPr/>
        </p:nvSpPr>
        <p:spPr>
          <a:xfrm>
            <a:off x="7564763" y="4197183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"/>
          <p:cNvSpPr/>
          <p:nvPr/>
        </p:nvSpPr>
        <p:spPr>
          <a:xfrm>
            <a:off x="8284843" y="4694355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"/>
          <p:cNvSpPr/>
          <p:nvPr/>
        </p:nvSpPr>
        <p:spPr>
          <a:xfrm>
            <a:off x="9116650" y="5236275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이재영</dc:creator>
  <cp:lastModifiedBy>이재영</cp:lastModifiedBy>
  <cp:revision>2</cp:revision>
  <dcterms:created xsi:type="dcterms:W3CDTF">2016-12-10T08:42:05Z</dcterms:created>
  <dcterms:modified xsi:type="dcterms:W3CDTF">2016-12-10T08:44:12Z</dcterms:modified>
</cp:coreProperties>
</file>