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7" r:id="rId2"/>
    <p:sldId id="271" r:id="rId3"/>
    <p:sldId id="288" r:id="rId4"/>
    <p:sldId id="258" r:id="rId5"/>
    <p:sldId id="278" r:id="rId6"/>
    <p:sldId id="259" r:id="rId7"/>
    <p:sldId id="260" r:id="rId8"/>
    <p:sldId id="279" r:id="rId9"/>
    <p:sldId id="290" r:id="rId10"/>
    <p:sldId id="287" r:id="rId11"/>
    <p:sldId id="289" r:id="rId12"/>
    <p:sldId id="263" r:id="rId13"/>
    <p:sldId id="265" r:id="rId14"/>
    <p:sldId id="293" r:id="rId15"/>
    <p:sldId id="281" r:id="rId16"/>
    <p:sldId id="282" r:id="rId17"/>
    <p:sldId id="291" r:id="rId18"/>
    <p:sldId id="292" r:id="rId19"/>
    <p:sldId id="276" r:id="rId20"/>
    <p:sldId id="295" r:id="rId21"/>
    <p:sldId id="297" r:id="rId22"/>
    <p:sldId id="298" r:id="rId23"/>
    <p:sldId id="302" r:id="rId24"/>
    <p:sldId id="299" r:id="rId25"/>
    <p:sldId id="304" r:id="rId26"/>
    <p:sldId id="305" r:id="rId27"/>
    <p:sldId id="306" r:id="rId28"/>
    <p:sldId id="316" r:id="rId29"/>
    <p:sldId id="325" r:id="rId30"/>
    <p:sldId id="326" r:id="rId31"/>
    <p:sldId id="328" r:id="rId32"/>
    <p:sldId id="333" r:id="rId33"/>
    <p:sldId id="334" r:id="rId34"/>
    <p:sldId id="272" r:id="rId35"/>
    <p:sldId id="284" r:id="rId36"/>
    <p:sldId id="320" r:id="rId37"/>
    <p:sldId id="336" r:id="rId38"/>
    <p:sldId id="332" r:id="rId39"/>
    <p:sldId id="337" r:id="rId40"/>
    <p:sldId id="273" r:id="rId41"/>
    <p:sldId id="274" r:id="rId42"/>
    <p:sldId id="283" r:id="rId43"/>
    <p:sldId id="275" r:id="rId44"/>
    <p:sldId id="285" r:id="rId4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/>
    <p:restoredTop sz="90221"/>
  </p:normalViewPr>
  <p:slideViewPr>
    <p:cSldViewPr snapToGrid="0" snapToObjects="1">
      <p:cViewPr varScale="1">
        <p:scale>
          <a:sx n="69" d="100"/>
          <a:sy n="69" d="100"/>
        </p:scale>
        <p:origin x="-82" y="-67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57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57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53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5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468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144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4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07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24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017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631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762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9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97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93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29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78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1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6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hblu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1486" y="4078380"/>
            <a:ext cx="4291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     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최종필 교수님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      노영주 교수님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심치훈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      노영주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교수님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1486" y="3709048"/>
            <a:ext cx="389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컴퓨터 공학과             지도교수</a:t>
            </a:r>
            <a:endParaRPr lang="ko-KR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회원 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537680" y="2284412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37680" y="3970274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5002" y="51625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및 권한 부여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09" y="285577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웹 컴파일러 </a:t>
            </a:r>
            <a:r>
              <a:rPr lang="en-US" altLang="ko-KR" dirty="0"/>
              <a:t>DB&gt;</a:t>
            </a:r>
          </a:p>
        </p:txBody>
      </p:sp>
      <p:pic>
        <p:nvPicPr>
          <p:cNvPr id="22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1628175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13609" y="4737586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  <p:pic>
        <p:nvPicPr>
          <p:cNvPr id="2050" name="Picture 2" descr="C:\Users\이재영\Desktop\가입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87" y="1843100"/>
            <a:ext cx="2825008" cy="2894486"/>
          </a:xfrm>
          <a:prstGeom prst="rect">
            <a:avLst/>
          </a:prstGeom>
          <a:noFill/>
        </p:spPr>
      </p:pic>
      <p:pic>
        <p:nvPicPr>
          <p:cNvPr id="19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3414129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면접관 문제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cxnSpLocks/>
          </p:cNvCxnSpPr>
          <p:nvPr/>
        </p:nvCxnSpPr>
        <p:spPr>
          <a:xfrm flipH="1">
            <a:off x="3019425" y="5165787"/>
            <a:ext cx="1895754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8865" y="60474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작성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904" y="2928875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면접관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774441" y="4794765"/>
            <a:ext cx="2244984" cy="10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74441" y="592824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웹 컴파일러 </a:t>
            </a:r>
            <a:r>
              <a:rPr lang="en-US" altLang="ko-KR" dirty="0"/>
              <a:t>DB &gt;</a:t>
            </a:r>
          </a:p>
        </p:txBody>
      </p:sp>
      <p:pic>
        <p:nvPicPr>
          <p:cNvPr id="8" name="Picture 3" descr="C:\Users\이재영\Desktop\KakaoTalk_20170102_15551109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7105" y="1169792"/>
            <a:ext cx="3668746" cy="1718617"/>
          </a:xfrm>
          <a:prstGeom prst="rect">
            <a:avLst/>
          </a:prstGeom>
          <a:noFill/>
        </p:spPr>
      </p:pic>
      <p:pic>
        <p:nvPicPr>
          <p:cNvPr id="3076" name="Picture 4" descr="C:\Users\이재영\Desktop\KakaoTalk_20170102_15551083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51126" y="4284111"/>
            <a:ext cx="3978574" cy="1763353"/>
          </a:xfrm>
          <a:prstGeom prst="rect">
            <a:avLst/>
          </a:prstGeom>
          <a:noFill/>
        </p:spPr>
      </p:pic>
      <p:pic>
        <p:nvPicPr>
          <p:cNvPr id="3077" name="Picture 5" descr="C:\Users\이재영\Desktop\KakaoTalk_20170102_15551128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7103" y="2888409"/>
            <a:ext cx="3668748" cy="13957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 err="1"/>
              <a:t>면접자</a:t>
            </a:r>
            <a:r>
              <a:rPr lang="ko-KR" altLang="en-US" dirty="0"/>
              <a:t> 면접 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1341951"/>
            <a:ext cx="3409950" cy="160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3884968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rot="10800000" flipV="1">
            <a:off x="3241616" y="3131916"/>
            <a:ext cx="1569706" cy="1067661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20" y="567813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이력서 파일 첨부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7228" y="3049461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일정 확인 및 신청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597" y="294725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면접자</a:t>
            </a:r>
            <a:r>
              <a:rPr lang="ko-KR" altLang="en-US" dirty="0"/>
              <a:t>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78151" y="5018415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5228975" y="4199577"/>
            <a:ext cx="3409950" cy="1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23417" y="5678132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696064"/>
            <a:ext cx="495874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478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88" y="2630488"/>
            <a:ext cx="1492356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16758" y="58354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면접관의</a:t>
            </a:r>
            <a:r>
              <a:rPr lang="ko-KR" altLang="en-US" dirty="0"/>
              <a:t>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채팅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9" name="Picture 4" descr="C:\Users\이재영\Desktop\버튼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cxnSp>
        <p:nvCxnSpPr>
          <p:cNvPr id="26" name="직선 화살표 연결선 25"/>
          <p:cNvCxnSpPr/>
          <p:nvPr/>
        </p:nvCxnSpPr>
        <p:spPr>
          <a:xfrm>
            <a:off x="5429503" y="3665537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3064" y="4784528"/>
            <a:ext cx="9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면접자</a:t>
            </a:r>
            <a:endParaRPr lang="ko-KR" altLang="en-US" dirty="0"/>
          </a:p>
        </p:txBody>
      </p: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62725" y="2562225"/>
            <a:ext cx="2257959" cy="2591635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381216" y="5738975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32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pic>
        <p:nvPicPr>
          <p:cNvPr id="1033" name="Picture 9" descr="C:\Users\이재영\Desktop\타이머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24805" y="2195513"/>
            <a:ext cx="984463" cy="366712"/>
          </a:xfrm>
          <a:prstGeom prst="rect">
            <a:avLst/>
          </a:prstGeom>
          <a:noFill/>
        </p:spPr>
      </p:pic>
      <p:sp>
        <p:nvSpPr>
          <p:cNvPr id="27" name="모서리가 둥근 직사각형 26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cxnSp>
        <p:nvCxnSpPr>
          <p:cNvPr id="1028" name="연결선: 꺾임 1027"/>
          <p:cNvCxnSpPr>
            <a:cxnSpLocks/>
            <a:stCxn id="27" idx="0"/>
            <a:endCxn id="14" idx="0"/>
          </p:cNvCxnSpPr>
          <p:nvPr/>
        </p:nvCxnSpPr>
        <p:spPr>
          <a:xfrm rot="16200000" flipH="1">
            <a:off x="4375125" y="-754355"/>
            <a:ext cx="334962" cy="6298198"/>
          </a:xfrm>
          <a:prstGeom prst="bentConnector3">
            <a:avLst>
              <a:gd name="adj1" fmla="val -2688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76620" y="1323312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버튼 클릭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05388" y="2043256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020" y="1385307"/>
            <a:ext cx="3429503" cy="4323831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711364" y="339600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코드 수행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05388" y="5082833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22" y="1385307"/>
            <a:ext cx="2674778" cy="1944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72" y="4158451"/>
            <a:ext cx="2684928" cy="18142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11364" y="5972670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 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3465" y="597509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3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67" y="1890053"/>
            <a:ext cx="3453764" cy="3570446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1151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29" y="2669704"/>
            <a:ext cx="895439" cy="86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33" y="2670811"/>
            <a:ext cx="895439" cy="86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80666" y="5913134"/>
            <a:ext cx="23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면접자의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42" y="2592855"/>
            <a:ext cx="1008140" cy="192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6" y="3497727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04" y="3497727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 descr="C:\Users\이재영\Desktop\버튼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9337" y="2257813"/>
            <a:ext cx="1204823" cy="353632"/>
          </a:xfrm>
          <a:prstGeom prst="rect">
            <a:avLst/>
          </a:prstGeom>
          <a:noFill/>
        </p:spPr>
      </p:pic>
      <p:pic>
        <p:nvPicPr>
          <p:cNvPr id="24" name="Picture 8" descr="C:\Users\이재영\Desktop\타이머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2319" y="2290690"/>
            <a:ext cx="738797" cy="293764"/>
          </a:xfrm>
          <a:prstGeom prst="rect">
            <a:avLst/>
          </a:prstGeom>
          <a:noFill/>
        </p:spPr>
      </p:pic>
      <p:pic>
        <p:nvPicPr>
          <p:cNvPr id="2050" name="Picture 2" descr="C:\Users\이재영\Desktop\화면공유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4407" y="1134574"/>
            <a:ext cx="3606104" cy="2448150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>
            <a:off x="3862049" y="2668116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40615" y="353266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화면공유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버튼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6166" y="2266530"/>
            <a:ext cx="347401" cy="3263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04442" y="4500433"/>
            <a:ext cx="154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18097" y="4513902"/>
            <a:ext cx="9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</a:p>
        </p:txBody>
      </p:sp>
      <p:pic>
        <p:nvPicPr>
          <p:cNvPr id="29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59654" y="4093350"/>
            <a:ext cx="3483765" cy="205220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874440" y="6025722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841994" y="4700141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/>
          <p:cNvCxnSpPr>
            <a:cxnSpLocks/>
            <a:stCxn id="1026" idx="0"/>
          </p:cNvCxnSpPr>
          <p:nvPr/>
        </p:nvCxnSpPr>
        <p:spPr>
          <a:xfrm rot="5400000" flipH="1" flipV="1">
            <a:off x="2663773" y="-224102"/>
            <a:ext cx="866726" cy="41145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9743" y="1400892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버튼 클릭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982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96064"/>
            <a:ext cx="497779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3465" y="590055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평가 및 면접 마무리 단계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24" y="2790824"/>
            <a:ext cx="1639805" cy="199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43" y="2634119"/>
            <a:ext cx="1735563" cy="25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11698" y="58924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&lt;DB 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5924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 descr="C:\Users\이재영\Desktop\채팅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37" name="Picture 4" descr="C:\Users\이재영\Desktop\버튼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349138" y="4784528"/>
            <a:ext cx="12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평가화면</a:t>
            </a:r>
            <a:endParaRPr lang="ko-KR" altLang="en-US" dirty="0"/>
          </a:p>
        </p:txBody>
      </p:sp>
      <p:pic>
        <p:nvPicPr>
          <p:cNvPr id="40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sp>
        <p:nvSpPr>
          <p:cNvPr id="42" name="모서리가 둥근 직사각형 41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424373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899" y="516526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관리자의 </a:t>
            </a:r>
            <a:r>
              <a:rPr lang="en-US" altLang="ko-KR" dirty="0"/>
              <a:t>Coding </a:t>
            </a:r>
            <a:r>
              <a:rPr lang="ko-KR" altLang="en-US" dirty="0"/>
              <a:t>관리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53" name="Picture 5" descr="C:\Users\치훈\Desktop\졸업작품\설계발표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2776537"/>
            <a:ext cx="8115300" cy="9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설계발표\관리자화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3737094"/>
            <a:ext cx="8115300" cy="9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치훈\Desktop\졸업작품\설계발표\관리자화면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8" y="1780094"/>
            <a:ext cx="8096251" cy="9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36907"/>
              </p:ext>
            </p:extLst>
          </p:nvPr>
        </p:nvGraphicFramePr>
        <p:xfrm>
          <a:off x="1037816" y="1668716"/>
          <a:ext cx="7323848" cy="43157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30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사용자기능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면접자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화상채팅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컴파일러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 평가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839871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캔버스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7794398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면접관 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3637592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 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03163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Coding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160206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5509" y="1050966"/>
            <a:ext cx="3179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사용기능 비교표</a:t>
            </a:r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937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" y="4356967"/>
            <a:ext cx="2899535" cy="9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64451" y="2536165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웹 컴파일러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2590" y="6061069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371795" y="1000878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41518" y="3130085"/>
            <a:ext cx="1964719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1656" y="2351499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38" y="5774105"/>
            <a:ext cx="944250" cy="3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98916" y="5353375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61" y="5075996"/>
            <a:ext cx="305179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2845"/>
              </p:ext>
            </p:extLst>
          </p:nvPr>
        </p:nvGraphicFramePr>
        <p:xfrm>
          <a:off x="4441053" y="5426552"/>
          <a:ext cx="1202923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15905"/>
              </p:ext>
            </p:extLst>
          </p:nvPr>
        </p:nvGraphicFramePr>
        <p:xfrm>
          <a:off x="340597" y="3057525"/>
          <a:ext cx="175490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로그인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캔버스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데이터 </a:t>
                      </a:r>
                      <a:r>
                        <a:rPr lang="en-US" altLang="ko-KR" sz="1300" dirty="0"/>
                        <a:t>I/O 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64" y="1419096"/>
            <a:ext cx="343668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6371795" y="3364230"/>
          <a:ext cx="1560832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480844" y="4661914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05230" y="6120008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WebServer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4097">
            <a:off x="2721856" y="3205480"/>
            <a:ext cx="407953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313">
            <a:off x="2521048" y="3241702"/>
            <a:ext cx="48889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3179"/>
              </p:ext>
            </p:extLst>
          </p:nvPr>
        </p:nvGraphicFramePr>
        <p:xfrm>
          <a:off x="4068897" y="1198116"/>
          <a:ext cx="147914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6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문제작성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32579"/>
              </p:ext>
            </p:extLst>
          </p:nvPr>
        </p:nvGraphicFramePr>
        <p:xfrm>
          <a:off x="4751588" y="2035100"/>
          <a:ext cx="116213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코딩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77092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39830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04927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71318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40291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개발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데모</a:t>
            </a:r>
            <a:r>
              <a:rPr lang="en-US" altLang="ko-KR" b="1" smtClean="0"/>
              <a:t>)</a:t>
            </a:r>
            <a:r>
              <a:rPr lang="ko-KR" altLang="en-US" b="1" smtClean="0"/>
              <a:t>환경 </a:t>
            </a:r>
            <a:r>
              <a:rPr lang="ko-KR" altLang="en-US" b="1" dirty="0"/>
              <a:t>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6543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</a:t>
            </a:r>
            <a:r>
              <a:rPr lang="en-US" altLang="ko-KR" b="1" dirty="0" smtClean="0"/>
              <a:t>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52704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</a:t>
            </a:r>
            <a:r>
              <a:rPr lang="en-US" altLang="ko-KR" b="1" dirty="0" smtClean="0"/>
              <a:t>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8868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9</a:t>
            </a:r>
            <a:r>
              <a:rPr lang="en-US" altLang="ko-KR" b="1" dirty="0" smtClean="0"/>
              <a:t>.</a:t>
            </a:r>
            <a:r>
              <a:rPr lang="ko-KR" altLang="en-US" b="1" dirty="0"/>
              <a:t>필요기술 및 참고문헌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46919" y="337214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</a:t>
            </a:r>
            <a:r>
              <a:rPr lang="en-US" altLang="ko-KR" b="1" dirty="0" smtClean="0"/>
              <a:t>.</a:t>
            </a:r>
            <a:r>
              <a:rPr lang="ko-KR" altLang="en-US" b="1" dirty="0"/>
              <a:t>시스템 </a:t>
            </a:r>
            <a:r>
              <a:rPr lang="ko-KR" altLang="en-US" b="1" dirty="0" smtClean="0"/>
              <a:t>상세모듈 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94457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585" y="106256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메인페이지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부분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867670" y="1599315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6960" y="1542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흐름도</a:t>
            </a:r>
          </a:p>
        </p:txBody>
      </p:sp>
      <p:pic>
        <p:nvPicPr>
          <p:cNvPr id="3" name="Picture 2" descr="C:\Users\치훈\Desktop\졸업작품\설계발표\메인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04" y="1942716"/>
            <a:ext cx="6499225" cy="4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585" y="106256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면접화면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부분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867670" y="1599315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6960" y="1542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흐름도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2062081"/>
            <a:ext cx="7630590" cy="41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0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면접화</a:t>
            </a:r>
            <a:r>
              <a:rPr lang="ko-KR" altLang="en-US" sz="3200" dirty="0"/>
              <a:t>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기능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화상면접 시스템을 통해 서로 다른 장소에 있는 사용자들끼리 연결하여 면접을 진행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캔버스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기능을 이용하여 사진 파일 첨부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타이머 기능을 이용하여 면접 시간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기술 면접 시 컴파일러 및 화면 공유 기능 사용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78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0596" y="1199222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면접화면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905" y="2178448"/>
            <a:ext cx="8208912" cy="3514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다루는 정보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방 개설 상태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사용자 연결 상태</a:t>
            </a:r>
            <a:endParaRPr lang="en-US" altLang="ko-KR" sz="2400" b="1" dirty="0">
              <a:latin typeface="맑은 고딕" pitchFamily="50" charset="-127"/>
            </a:endParaRPr>
          </a:p>
          <a:p>
            <a:pPr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3) </a:t>
            </a:r>
            <a:r>
              <a:rPr lang="ko-KR" altLang="en-US" sz="2400" b="1" dirty="0">
                <a:latin typeface="맑은 고딕" pitchFamily="50" charset="-127"/>
              </a:rPr>
              <a:t>출력</a:t>
            </a:r>
            <a:endParaRPr lang="en-US" altLang="ko-KR" sz="2400" b="1" dirty="0">
              <a:latin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컴파일러 작성 코드 내용 </a:t>
            </a:r>
            <a:endParaRPr lang="en-US" altLang="ko-KR" sz="2400" b="1" dirty="0">
              <a:latin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면접 평가 내용</a:t>
            </a:r>
            <a:endParaRPr lang="en-US" altLang="ko-KR" sz="2400" b="1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51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면접화면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타이머함수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</a:rPr>
              <a:t>형 </a:t>
            </a:r>
            <a:r>
              <a:rPr lang="ko-KR" altLang="en-US" sz="2400" b="1" dirty="0">
                <a:latin typeface="맑은 고딕" pitchFamily="50" charset="-127"/>
              </a:rPr>
              <a:t>식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Showtimer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Gtime</a:t>
            </a:r>
            <a:r>
              <a:rPr lang="en-US" altLang="ko-KR" sz="2400" b="1" dirty="0" smtClean="0">
                <a:latin typeface="맑은 고딕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 smtClean="0">
                <a:latin typeface="맑은 고딕" pitchFamily="50" charset="-127"/>
              </a:rPr>
              <a:t>int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사용자가 설정한 시간을 가져와서 원하는 시간을 초로 </a:t>
            </a:r>
            <a:r>
              <a:rPr lang="ko-KR" altLang="en-US" sz="2400" b="1" dirty="0" smtClean="0">
                <a:latin typeface="맑은 고딕" pitchFamily="50" charset="-127"/>
              </a:rPr>
              <a:t>변환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Showtimer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Gtime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73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면접화면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 smtClean="0">
                <a:latin typeface="맑은 고딕" pitchFamily="50" charset="-127"/>
              </a:rPr>
              <a:t>캔버스기능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</a:rPr>
              <a:t>형 </a:t>
            </a:r>
            <a:r>
              <a:rPr lang="ko-KR" altLang="en-US" sz="2400" b="1" dirty="0">
                <a:latin typeface="맑은 고딕" pitchFamily="50" charset="-127"/>
              </a:rPr>
              <a:t>식 </a:t>
            </a:r>
            <a:r>
              <a:rPr lang="en-US" altLang="ko-KR" sz="2400" b="1" dirty="0">
                <a:latin typeface="맑은 고딕" pitchFamily="50" charset="-127"/>
              </a:rPr>
              <a:t>: void </a:t>
            </a:r>
            <a:r>
              <a:rPr lang="en-US" altLang="ko-KR" sz="2400" b="1" dirty="0" err="1">
                <a:latin typeface="맑은 고딕" pitchFamily="50" charset="-127"/>
              </a:rPr>
              <a:t>loadimg</a:t>
            </a:r>
            <a:r>
              <a:rPr lang="en-US" altLang="ko-KR" sz="2400" b="1" dirty="0">
                <a:latin typeface="맑은 고딕" pitchFamily="50" charset="-127"/>
              </a:rPr>
              <a:t>(Image image</a:t>
            </a:r>
            <a:r>
              <a:rPr lang="en-US" altLang="ko-KR" sz="2400" b="1" dirty="0" smtClean="0">
                <a:latin typeface="맑은 고딕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smtClean="0">
                <a:latin typeface="맑은 고딕" pitchFamily="50" charset="-127"/>
              </a:rPr>
              <a:t>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원하는 </a:t>
            </a:r>
            <a:r>
              <a:rPr lang="ko-KR" altLang="en-US" sz="2400" b="1" dirty="0" smtClean="0">
                <a:latin typeface="맑은 고딕" pitchFamily="50" charset="-127"/>
              </a:rPr>
              <a:t>이미지파일을 가져와서 캔버스 </a:t>
            </a:r>
            <a:r>
              <a:rPr lang="ko-KR" altLang="en-US" sz="2400" b="1" dirty="0">
                <a:latin typeface="맑은 고딕" pitchFamily="50" charset="-127"/>
              </a:rPr>
              <a:t>부분에 </a:t>
            </a:r>
            <a:r>
              <a:rPr lang="ko-KR" altLang="en-US" sz="2400" b="1" dirty="0" smtClean="0">
                <a:latin typeface="맑은 고딕" pitchFamily="50" charset="-127"/>
              </a:rPr>
              <a:t>출력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</a:rPr>
              <a:t>예 </a:t>
            </a:r>
            <a:r>
              <a:rPr lang="ko-KR" altLang="en-US" sz="2400" b="1" dirty="0">
                <a:latin typeface="맑은 고딕" pitchFamily="50" charset="-127"/>
              </a:rPr>
              <a:t>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loadimg</a:t>
            </a:r>
            <a:r>
              <a:rPr lang="en-US" altLang="ko-KR" sz="2400" b="1" dirty="0">
                <a:latin typeface="맑은 고딕" pitchFamily="50" charset="-127"/>
              </a:rPr>
              <a:t>(image)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76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면접화면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 smtClean="0">
                <a:latin typeface="맑은 고딕" pitchFamily="50" charset="-127"/>
              </a:rPr>
              <a:t>화면공유기능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</a:rPr>
              <a:t>형 </a:t>
            </a:r>
            <a:r>
              <a:rPr lang="ko-KR" altLang="en-US" sz="2400" b="1" dirty="0">
                <a:latin typeface="맑은 고딕" pitchFamily="50" charset="-127"/>
              </a:rPr>
              <a:t>식 </a:t>
            </a:r>
            <a:r>
              <a:rPr lang="en-US" altLang="ko-KR" sz="2400" b="1" dirty="0">
                <a:latin typeface="맑은 고딕" pitchFamily="50" charset="-127"/>
              </a:rPr>
              <a:t>: void </a:t>
            </a:r>
            <a:r>
              <a:rPr lang="en-US" altLang="ko-KR" sz="2400" b="1" dirty="0" err="1">
                <a:latin typeface="맑은 고딕" pitchFamily="50" charset="-127"/>
              </a:rPr>
              <a:t>Userscreen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width,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height)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 smtClean="0">
                <a:latin typeface="맑은 고딕" pitchFamily="50" charset="-127"/>
              </a:rPr>
              <a:t>리턴값</a:t>
            </a:r>
            <a:r>
              <a:rPr lang="ko-KR" altLang="en-US" sz="2400" b="1" dirty="0" smtClean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smtClean="0">
                <a:latin typeface="맑은 고딕" pitchFamily="50" charset="-127"/>
              </a:rPr>
              <a:t>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기술면접 시 컴파일러 화면을 면접관의 화면공유 부분 크기에 </a:t>
            </a:r>
            <a:r>
              <a:rPr lang="ko-KR" altLang="en-US" sz="2400" b="1" dirty="0" smtClean="0">
                <a:latin typeface="맑은 고딕" pitchFamily="50" charset="-127"/>
              </a:rPr>
              <a:t>맞춰 출력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</a:t>
            </a:r>
            <a:r>
              <a:rPr lang="en-US" altLang="ko-KR" sz="2400" b="1" dirty="0" err="1">
                <a:latin typeface="맑은 고딕" pitchFamily="50" charset="-127"/>
              </a:rPr>
              <a:t>Userscreen</a:t>
            </a:r>
            <a:r>
              <a:rPr lang="en-US" altLang="ko-KR" sz="2400" b="1" dirty="0">
                <a:latin typeface="맑은 고딕" pitchFamily="50" charset="-127"/>
              </a:rPr>
              <a:t>(width, height)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692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906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화상 통신부분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 smtClean="0">
                <a:latin typeface="맑은 고딕" pitchFamily="50" charset="-127"/>
              </a:rPr>
              <a:t>화상 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</a:rPr>
              <a:t>형 </a:t>
            </a:r>
            <a:r>
              <a:rPr lang="ko-KR" altLang="en-US" sz="2400" b="1" dirty="0">
                <a:latin typeface="맑은 고딕" pitchFamily="50" charset="-127"/>
              </a:rPr>
              <a:t>식 </a:t>
            </a:r>
            <a:r>
              <a:rPr lang="en-US" altLang="ko-KR" sz="2400" b="1" dirty="0">
                <a:latin typeface="맑은 고딕" pitchFamily="50" charset="-127"/>
              </a:rPr>
              <a:t>:  </a:t>
            </a:r>
            <a:r>
              <a:rPr lang="en-US" altLang="ko-KR" sz="2400" b="1" dirty="0" err="1" smtClean="0">
                <a:latin typeface="맑은 고딕" pitchFamily="50" charset="-127"/>
              </a:rPr>
              <a:t>navigator.getUserMedia</a:t>
            </a:r>
            <a:r>
              <a:rPr lang="en-US" altLang="ko-KR" sz="2400" b="1" dirty="0" smtClean="0">
                <a:latin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</a:rPr>
              <a:t>constraints,success</a:t>
            </a:r>
            <a:r>
              <a:rPr lang="en-US" altLang="ko-KR" sz="2400" b="1" dirty="0" smtClean="0">
                <a:latin typeface="맑은 고딕" pitchFamily="50" charset="-127"/>
              </a:rPr>
              <a:t> </a:t>
            </a:r>
            <a:r>
              <a:rPr lang="en-US" altLang="ko-KR" sz="2400" b="1" dirty="0" err="1" smtClean="0">
                <a:latin typeface="맑은 고딕" pitchFamily="50" charset="-127"/>
              </a:rPr>
              <a:t>handle,error</a:t>
            </a:r>
            <a:r>
              <a:rPr lang="en-US" altLang="ko-KR" sz="2400" b="1" dirty="0" smtClean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handle</a:t>
            </a:r>
            <a:r>
              <a:rPr lang="en-US" altLang="ko-KR" sz="2400" b="1" dirty="0" smtClean="0">
                <a:latin typeface="맑은 고딕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x 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오디오 및 비디오 </a:t>
            </a:r>
            <a:r>
              <a:rPr lang="ko-KR" altLang="en-US" sz="2400" b="1" dirty="0" err="1">
                <a:latin typeface="맑은 고딕" pitchFamily="50" charset="-127"/>
              </a:rPr>
              <a:t>스트림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</a:rPr>
              <a:t>제어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navigator.getUserMedia</a:t>
            </a:r>
            <a:r>
              <a:rPr lang="en-US" altLang="ko-KR" sz="2400" b="1" dirty="0">
                <a:latin typeface="맑은 고딕" pitchFamily="50" charset="-127"/>
              </a:rPr>
              <a:t>({</a:t>
            </a:r>
            <a:r>
              <a:rPr lang="en-US" altLang="ko-KR" sz="2400" b="1" dirty="0" err="1">
                <a:latin typeface="맑은 고딕" pitchFamily="50" charset="-127"/>
              </a:rPr>
              <a:t>audio:true</a:t>
            </a:r>
            <a:r>
              <a:rPr lang="en-US" altLang="ko-KR" sz="2400" b="1" dirty="0">
                <a:latin typeface="맑은 고딕" pitchFamily="50" charset="-127"/>
              </a:rPr>
              <a:t>, </a:t>
            </a:r>
            <a:r>
              <a:rPr lang="en-US" altLang="ko-KR" sz="2400" b="1" dirty="0" err="1">
                <a:latin typeface="맑은 고딕" pitchFamily="50" charset="-127"/>
              </a:rPr>
              <a:t>video:true</a:t>
            </a:r>
            <a:r>
              <a:rPr lang="en-US" altLang="ko-KR" sz="2400" b="1" dirty="0">
                <a:latin typeface="맑은 고딕" pitchFamily="50" charset="-127"/>
              </a:rPr>
              <a:t>}, </a:t>
            </a:r>
            <a:r>
              <a:rPr lang="en-US" altLang="ko-KR" sz="2400" b="1" dirty="0" err="1">
                <a:latin typeface="맑은 고딕" pitchFamily="50" charset="-127"/>
              </a:rPr>
              <a:t>gotStream</a:t>
            </a:r>
            <a:r>
              <a:rPr lang="en-US" altLang="ko-KR" sz="2400" b="1" dirty="0">
                <a:latin typeface="맑은 고딕" pitchFamily="50" charset="-127"/>
              </a:rPr>
              <a:t>, function(err) {console(err);})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503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en-US" altLang="ko-KR" sz="2400" b="1" dirty="0" smtClean="0">
                <a:latin typeface="맑은 고딕" pitchFamily="50" charset="-127"/>
              </a:rPr>
              <a:t> P2P </a:t>
            </a:r>
            <a:r>
              <a:rPr lang="ko-KR" altLang="en-US" sz="2400" b="1" dirty="0" smtClean="0">
                <a:latin typeface="맑은 고딕" pitchFamily="50" charset="-127"/>
              </a:rPr>
              <a:t>연결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latin typeface="맑은 고딕" pitchFamily="50" charset="-127"/>
              </a:rPr>
              <a:t>형 </a:t>
            </a:r>
            <a:r>
              <a:rPr lang="ko-KR" altLang="en-US" sz="2400" b="1" dirty="0">
                <a:latin typeface="맑은 고딕" pitchFamily="50" charset="-127"/>
              </a:rPr>
              <a:t>식 </a:t>
            </a:r>
            <a:r>
              <a:rPr lang="en-US" altLang="ko-KR" sz="2400" b="1" dirty="0">
                <a:latin typeface="맑은 고딕" pitchFamily="50" charset="-127"/>
              </a:rPr>
              <a:t>:  new </a:t>
            </a:r>
            <a:r>
              <a:rPr lang="en-US" altLang="ko-KR" sz="2400" b="1" dirty="0" err="1">
                <a:latin typeface="맑은 고딕" pitchFamily="50" charset="-127"/>
              </a:rPr>
              <a:t>RTCPeerConnection</a:t>
            </a:r>
            <a:r>
              <a:rPr lang="en-US" altLang="ko-KR" sz="2400" b="1" dirty="0">
                <a:latin typeface="맑은 고딕" pitchFamily="50" charset="-127"/>
              </a:rPr>
              <a:t>(servers</a:t>
            </a:r>
            <a:r>
              <a:rPr lang="en-US" altLang="ko-KR" sz="2400" b="1" dirty="0" smtClean="0">
                <a:latin typeface="맑은 고딕" pitchFamily="50" charset="-127"/>
              </a:rPr>
              <a:t>);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servers 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Peer </a:t>
            </a:r>
            <a:r>
              <a:rPr lang="ko-KR" altLang="en-US" sz="2400" b="1" dirty="0">
                <a:latin typeface="맑은 고딕" pitchFamily="50" charset="-127"/>
              </a:rPr>
              <a:t>간에 스트림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ko-KR" altLang="en-US" sz="2400" b="1" dirty="0">
                <a:latin typeface="맑은 고딕" pitchFamily="50" charset="-127"/>
              </a:rPr>
              <a:t>영상</a:t>
            </a:r>
            <a:r>
              <a:rPr lang="en-US" altLang="ko-KR" sz="2400" b="1" dirty="0">
                <a:latin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</a:rPr>
              <a:t>음성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  <a:r>
              <a:rPr lang="ko-KR" altLang="en-US" sz="2400" b="1" dirty="0">
                <a:latin typeface="맑은 고딕" pitchFamily="50" charset="-127"/>
              </a:rPr>
              <a:t>을 안정적이고 최적화된 환경으로 동작 할 수 있도록 </a:t>
            </a:r>
            <a:r>
              <a:rPr lang="ko-KR" altLang="en-US" sz="2400" b="1" dirty="0" smtClean="0">
                <a:latin typeface="맑은 고딕" pitchFamily="50" charset="-127"/>
              </a:rPr>
              <a:t>지원</a:t>
            </a:r>
            <a:endParaRPr lang="en-US" altLang="ko-KR" sz="2400" b="1" dirty="0" smtClean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pc1 = new </a:t>
            </a:r>
            <a:r>
              <a:rPr lang="en-US" altLang="ko-KR" sz="2400" b="1" dirty="0" err="1">
                <a:latin typeface="맑은 고딕" pitchFamily="50" charset="-127"/>
              </a:rPr>
              <a:t>RTCPeerConnection</a:t>
            </a:r>
            <a:r>
              <a:rPr lang="en-US" altLang="ko-KR" sz="2400" b="1" dirty="0">
                <a:latin typeface="맑은 고딕" pitchFamily="50" charset="-127"/>
              </a:rPr>
              <a:t>(servers);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화상 통신부분</a:t>
            </a:r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252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98616" y="105738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</a:rPr>
              <a:t>컴파일러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</a:rPr>
              <a:t>부분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4898616" y="1537537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7906" y="14808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</a:rPr>
              <a:t>흐름도</a:t>
            </a:r>
          </a:p>
        </p:txBody>
      </p:sp>
      <p:pic>
        <p:nvPicPr>
          <p:cNvPr id="1026" name="Picture 2" descr="C:\Users\치훈\Desktop\졸업작품\설계발표\컴파일러 부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98" y="1966687"/>
            <a:ext cx="4098715" cy="44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치훈\Desktop\졸업작품\설계발표\채점서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9" y="2394961"/>
            <a:ext cx="4327526" cy="35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2020" y="1328125"/>
            <a:ext cx="271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채점서버</a:t>
            </a: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</a:rPr>
              <a:t>부분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오른쪽 화살표 2"/>
          <p:cNvSpPr/>
          <p:nvPr/>
        </p:nvSpPr>
        <p:spPr>
          <a:xfrm>
            <a:off x="412189" y="1928171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479" y="18714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88156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8778"/>
              </p:ext>
            </p:extLst>
          </p:nvPr>
        </p:nvGraphicFramePr>
        <p:xfrm>
          <a:off x="1058152" y="2276475"/>
          <a:ext cx="7535004" cy="28353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3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28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Skype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구루미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구현한 </a:t>
                      </a: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화상채팅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컴파일러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7392" y="1520796"/>
            <a:ext cx="196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비교표</a:t>
            </a:r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3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rabicParenR"/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기능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-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브라우저에서 받은 컴파일 결과를 채점 서버로 전송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 smtClean="0">
                <a:solidFill>
                  <a:prstClr val="black"/>
                </a:solidFill>
              </a:rPr>
              <a:t> -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채점서버 내에서 제출된 해당언어에 맞는 컴파일러를 호출해 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컴파일한다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.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 smtClean="0">
                <a:solidFill>
                  <a:prstClr val="black"/>
                </a:solidFill>
              </a:rPr>
              <a:t> -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컴파일 완료 후 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면접자에게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결과를 출력해준다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.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6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76961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 smtClean="0">
                <a:solidFill>
                  <a:prstClr val="black"/>
                </a:solidFill>
              </a:rPr>
              <a:t>2) 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일치여부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판단함수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function </a:t>
            </a:r>
            <a:r>
              <a:rPr lang="en-US" altLang="ko-KR" sz="2400" b="1" dirty="0" err="1" smtClean="0">
                <a:solidFill>
                  <a:prstClr val="black"/>
                </a:solidFill>
              </a:rPr>
              <a:t>check_source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($</a:t>
            </a:r>
            <a:r>
              <a:rPr lang="en-US" altLang="ko-KR" sz="2400" b="1" dirty="0" err="1">
                <a:solidFill>
                  <a:prstClr val="black"/>
                </a:solidFill>
              </a:rPr>
              <a:t>pid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 smtClean="0">
                <a:solidFill>
                  <a:prstClr val="black"/>
                </a:solidFill>
              </a:rPr>
              <a:t>리턴값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Boolean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설 명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컴파일러를 통해 제출된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소스의 실행결과와 </a:t>
            </a:r>
            <a:r>
              <a:rPr lang="ko-KR" altLang="en-US" sz="2400" b="1" dirty="0">
                <a:solidFill>
                  <a:prstClr val="black"/>
                </a:solidFill>
              </a:rPr>
              <a:t>채점서버상의 샘플</a:t>
            </a:r>
            <a:r>
              <a:rPr lang="en-US" altLang="ko-KR" sz="2400" b="1" dirty="0" err="1">
                <a:solidFill>
                  <a:prstClr val="black"/>
                </a:solidFill>
              </a:rPr>
              <a:t>db</a:t>
            </a:r>
            <a:r>
              <a:rPr lang="ko-KR" altLang="en-US" sz="2400" b="1" dirty="0">
                <a:solidFill>
                  <a:prstClr val="black"/>
                </a:solidFill>
              </a:rPr>
              <a:t>간의 </a:t>
            </a:r>
            <a:r>
              <a:rPr lang="ko-KR" altLang="en-US" sz="2400" b="1" dirty="0" err="1">
                <a:solidFill>
                  <a:prstClr val="black"/>
                </a:solidFill>
              </a:rPr>
              <a:t>일치여부를</a:t>
            </a:r>
            <a:r>
              <a:rPr lang="ko-KR" altLang="en-US" sz="2400" b="1" dirty="0">
                <a:solidFill>
                  <a:prstClr val="black"/>
                </a:solidFill>
              </a:rPr>
              <a:t> 판단하여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참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,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거짓값을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반환하는 </a:t>
            </a:r>
            <a:r>
              <a:rPr lang="ko-KR" altLang="en-US" sz="2400" b="1" dirty="0">
                <a:solidFill>
                  <a:prstClr val="black"/>
                </a:solidFill>
              </a:rPr>
              <a:t>함수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예 시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function </a:t>
            </a:r>
            <a:r>
              <a:rPr lang="en-US" altLang="ko-KR" sz="2400" b="1" dirty="0" err="1" smtClean="0">
                <a:solidFill>
                  <a:prstClr val="black"/>
                </a:solidFill>
              </a:rPr>
              <a:t>check_source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문제번호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46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01029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 smtClean="0">
                <a:solidFill>
                  <a:prstClr val="black"/>
                </a:solidFill>
              </a:rPr>
              <a:t>2)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소스 실행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/>
              <a:t>void </a:t>
            </a:r>
            <a:r>
              <a:rPr lang="en-US" altLang="ko-KR" sz="2400" b="1" dirty="0" err="1"/>
              <a:t>run_solution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&amp; </a:t>
            </a:r>
            <a:r>
              <a:rPr lang="en-US" altLang="ko-KR" sz="2400" b="1" dirty="0" err="1"/>
              <a:t>lang</a:t>
            </a:r>
            <a:r>
              <a:rPr lang="en-US" altLang="ko-KR" sz="2400" b="1" dirty="0"/>
              <a:t>, char * </a:t>
            </a:r>
            <a:r>
              <a:rPr lang="en-US" altLang="ko-KR" sz="2400" b="1" dirty="0" err="1" smtClean="0"/>
              <a:t>work_dir</a:t>
            </a:r>
            <a:r>
              <a:rPr lang="en-US" altLang="ko-KR" sz="2400" b="1" dirty="0" smtClean="0"/>
              <a:t>)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 smtClean="0">
                <a:solidFill>
                  <a:prstClr val="black"/>
                </a:solidFill>
              </a:rPr>
              <a:t>리턴값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설 명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제출된 소스에 샘플 입력 데이터를 대입해 실행 시키는 함수  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예 시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</a:t>
            </a:r>
            <a:r>
              <a:rPr lang="en-US" altLang="ko-KR" sz="2400" b="1" dirty="0"/>
              <a:t>void </a:t>
            </a:r>
            <a:r>
              <a:rPr lang="en-US" altLang="ko-KR" sz="2400" b="1" dirty="0" err="1" smtClean="0"/>
              <a:t>run_solution</a:t>
            </a:r>
            <a:r>
              <a:rPr lang="en-US" altLang="ko-KR" sz="2400" b="1" dirty="0" smtClean="0"/>
              <a:t>(1, /</a:t>
            </a:r>
            <a:r>
              <a:rPr lang="en-US" altLang="ko-KR" sz="2400" b="1" dirty="0" err="1" smtClean="0"/>
              <a:t>usr</a:t>
            </a:r>
            <a:r>
              <a:rPr lang="en-US" altLang="ko-KR" sz="2400" b="1" dirty="0" smtClean="0"/>
              <a:t>/lib/sample)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4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01029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 smtClean="0">
                <a:solidFill>
                  <a:prstClr val="black"/>
                </a:solidFill>
              </a:rPr>
              <a:t>2)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컴파일러 실행 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compile(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lang,char</a:t>
            </a:r>
            <a:r>
              <a:rPr lang="en-US" altLang="ko-KR" sz="2400" b="1" dirty="0"/>
              <a:t> * </a:t>
            </a:r>
            <a:r>
              <a:rPr lang="en-US" altLang="ko-KR" sz="2400" b="1" dirty="0" err="1"/>
              <a:t>work_dir</a:t>
            </a:r>
            <a:r>
              <a:rPr lang="en-US" altLang="ko-KR" sz="2400" b="1" dirty="0" smtClean="0"/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 smtClean="0">
                <a:solidFill>
                  <a:prstClr val="black"/>
                </a:solidFill>
              </a:rPr>
              <a:t>리턴값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 smtClean="0">
                <a:solidFill>
                  <a:prstClr val="black"/>
                </a:solidFill>
              </a:rPr>
              <a:t>int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설 명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채점 서버 내에서 각 언어에 맞는 케이스를 뽑아낸 후 그에 맞는 컴파일러 </a:t>
            </a:r>
            <a:r>
              <a:rPr lang="ko-KR" altLang="en-US" sz="2400" b="1" dirty="0" err="1">
                <a:solidFill>
                  <a:prstClr val="black"/>
                </a:solidFill>
              </a:rPr>
              <a:t>디렉토리에</a:t>
            </a:r>
            <a:r>
              <a:rPr lang="ko-KR" altLang="en-US" sz="2400" b="1" dirty="0">
                <a:solidFill>
                  <a:prstClr val="black"/>
                </a:solidFill>
              </a:rPr>
              <a:t> 접근해 제출된 소스를 실행하는 함수 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smtClean="0">
                <a:solidFill>
                  <a:prstClr val="black"/>
                </a:solidFill>
              </a:rPr>
              <a:t>예 시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 compile(1,</a:t>
            </a:r>
            <a:r>
              <a:rPr lang="en-US" altLang="ko-KR" sz="2400" b="1" dirty="0"/>
              <a:t> /</a:t>
            </a:r>
            <a:r>
              <a:rPr lang="en-US" altLang="ko-KR" sz="2400" b="1" dirty="0" err="1" smtClean="0"/>
              <a:t>usr</a:t>
            </a:r>
            <a:r>
              <a:rPr lang="en-US" altLang="ko-KR" sz="2400" b="1" dirty="0" smtClean="0"/>
              <a:t>/lib/bin/c){ </a:t>
            </a:r>
            <a:r>
              <a:rPr lang="en-US" altLang="ko-KR" sz="2400" b="1" dirty="0" err="1" smtClean="0"/>
              <a:t>gcc</a:t>
            </a:r>
            <a:r>
              <a:rPr lang="en-US" altLang="ko-KR" sz="2400" b="1" dirty="0" smtClean="0"/>
              <a:t> ~}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5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25685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Eclipse,Atom,Sublime</a:t>
                      </a:r>
                      <a:r>
                        <a:rPr lang="en-US" altLang="ko-KR" baseline="0" dirty="0" smtClean="0"/>
                        <a:t> 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smtClean="0"/>
                        <a:t>7,Linux ubuntu14.4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HTML5</a:t>
            </a: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 smtClean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Helvetica-Bold"/>
              </a:rPr>
              <a:t>- PHP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endParaRPr lang="en-US" altLang="ko-KR" sz="2500" b="1" dirty="0" smtClean="0">
              <a:solidFill>
                <a:schemeClr val="accent1">
                  <a:lumMod val="75000"/>
                </a:schemeClr>
              </a:solidFill>
              <a:latin typeface="AppleSDGothicNeo-Bold"/>
            </a:endParaRPr>
          </a:p>
          <a:p>
            <a:r>
              <a:rPr lang="en-US" altLang="ko-KR" sz="2500" b="1" dirty="0" smtClean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Data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base</a:t>
            </a: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MySql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r>
              <a:rPr lang="en-US" altLang="ko-KR" sz="2000" dirty="0" smtClean="0"/>
              <a:t>- </a:t>
            </a:r>
            <a:r>
              <a:rPr lang="en-US" altLang="ko-KR" sz="2000" b="1" dirty="0" smtClean="0">
                <a:solidFill>
                  <a:srgbClr val="000000"/>
                </a:solidFill>
                <a:latin typeface="Helvetica-Bold"/>
              </a:rPr>
              <a:t>APACHE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56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/>
              <a:t>데모 환경 설계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3" y="2054167"/>
            <a:ext cx="2380568" cy="196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34" y="1477016"/>
            <a:ext cx="1796945" cy="148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34" y="3575200"/>
            <a:ext cx="1796945" cy="148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01416" y="4122661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면접자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98367" y="3025145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면접관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6328" y="5090806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면접관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280365" y="4016169"/>
            <a:ext cx="2583269" cy="859316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96" y="2374284"/>
            <a:ext cx="734224" cy="71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09" y="2365615"/>
            <a:ext cx="734224" cy="71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63" y="1671839"/>
            <a:ext cx="805866" cy="6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48" y="3797863"/>
            <a:ext cx="805866" cy="6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H="1">
            <a:off x="3326135" y="1995821"/>
            <a:ext cx="2221910" cy="222225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300755" y="3465004"/>
            <a:ext cx="2505855" cy="72840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499595" y="2543276"/>
            <a:ext cx="2307015" cy="29996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8065" y="5223009"/>
            <a:ext cx="8201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서로 다른 공간에 </a:t>
            </a:r>
            <a:r>
              <a:rPr lang="ko-KR" altLang="en-US" dirty="0" err="1" smtClean="0"/>
              <a:t>면접자와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면접관들이</a:t>
            </a:r>
            <a:r>
              <a:rPr lang="ko-KR" altLang="en-US" dirty="0" smtClean="0"/>
              <a:t> 노트북 또는 </a:t>
            </a:r>
            <a:r>
              <a:rPr lang="en-US" altLang="ko-KR" dirty="0" smtClean="0"/>
              <a:t>CAM</a:t>
            </a:r>
            <a:r>
              <a:rPr lang="ko-KR" altLang="en-US" dirty="0" smtClean="0"/>
              <a:t>이 달린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준비하여 준비된 클라이언트에 접속하여  회원 가입 및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 주어진 환경에서 실시간 화상 면접을 시작합니다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0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/>
              <a:t>데모 환경 설계</a:t>
            </a:r>
            <a:endParaRPr lang="ko-KR" altLang="en-US" dirty="0"/>
          </a:p>
        </p:txBody>
      </p:sp>
      <p:pic>
        <p:nvPicPr>
          <p:cNvPr id="2050" name="Picture 2" descr="C:\Users\치훈\Desktop\졸업작품\설계발표\문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57443"/>
            <a:ext cx="8331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82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/>
              <a:t>데모 환경 설계</a:t>
            </a:r>
            <a:endParaRPr lang="ko-KR" altLang="en-US" dirty="0"/>
          </a:p>
        </p:txBody>
      </p:sp>
      <p:pic>
        <p:nvPicPr>
          <p:cNvPr id="1026" name="Picture 2" descr="C:\Users\치훈\Desktop\졸업작품\설계발표\컴파일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74107"/>
            <a:ext cx="7029940" cy="53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61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/>
              <a:t>데모 환경 설계</a:t>
            </a:r>
            <a:endParaRPr lang="ko-KR" altLang="en-US" dirty="0"/>
          </a:p>
        </p:txBody>
      </p:sp>
      <p:pic>
        <p:nvPicPr>
          <p:cNvPr id="2" name="Picture 2" descr="C:\Users\치훈\Desktop\졸업작품\설계발표\화면공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90" y="1068893"/>
            <a:ext cx="3550597" cy="55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치훈\Desktop\졸업작품\설계발표\면접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07" y="1069065"/>
            <a:ext cx="2569145" cy="55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치훈\Desktop\졸업작품\설계발표\자소서양식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8893"/>
            <a:ext cx="2403087" cy="438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치훈\Desktop\졸업작품\설계발표\파일선택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8" y="5532942"/>
            <a:ext cx="2386799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2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830417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843063"/>
            <a:ext cx="4436022" cy="3591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242174" y="2435290"/>
            <a:ext cx="2621902" cy="18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02769"/>
              </p:ext>
            </p:extLst>
          </p:nvPr>
        </p:nvGraphicFramePr>
        <p:xfrm>
          <a:off x="528812" y="1344057"/>
          <a:ext cx="7866040" cy="445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10"/>
                <a:gridCol w="1966510"/>
                <a:gridCol w="1966510"/>
                <a:gridCol w="1966510"/>
              </a:tblGrid>
              <a:tr h="377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심치훈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유영근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이재영</a:t>
                      </a:r>
                      <a:endParaRPr lang="ko-KR" altLang="en-US" dirty="0"/>
                    </a:p>
                  </a:txBody>
                  <a:tcPr/>
                </a:tc>
              </a:tr>
              <a:tr h="154603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파트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ko-KR" altLang="en-US" sz="1700" dirty="0" err="1" smtClean="0"/>
                        <a:t>웹서버</a:t>
                      </a:r>
                      <a:r>
                        <a:rPr lang="ko-KR" altLang="en-US" sz="1700" dirty="0" smtClean="0"/>
                        <a:t> 구현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ko-KR" altLang="en-US" sz="1700" dirty="0" smtClean="0"/>
                        <a:t>채점서버 구현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ko-KR" altLang="en-US" sz="1700" dirty="0" err="1" smtClean="0"/>
                        <a:t>메인페이지</a:t>
                      </a:r>
                      <a:r>
                        <a:rPr lang="ko-KR" altLang="en-US" sz="1700" baseline="0" dirty="0" smtClean="0"/>
                        <a:t> 구현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en-US" altLang="ko-KR" sz="1700" dirty="0" smtClean="0"/>
                        <a:t>-DB</a:t>
                      </a:r>
                      <a:r>
                        <a:rPr lang="ko-KR" altLang="en-US" sz="1700" dirty="0" smtClean="0"/>
                        <a:t>구현 및 연동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ko-KR" altLang="en-US" sz="1700" dirty="0" smtClean="0"/>
                        <a:t>화상</a:t>
                      </a:r>
                      <a:r>
                        <a:rPr lang="ko-KR" altLang="en-US" sz="1700" baseline="0" dirty="0" smtClean="0"/>
                        <a:t> </a:t>
                      </a:r>
                      <a:r>
                        <a:rPr lang="ko-KR" altLang="en-US" sz="1700" dirty="0" smtClean="0"/>
                        <a:t>서버구현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en-US" altLang="ko-KR" sz="1700" dirty="0" err="1" smtClean="0"/>
                        <a:t>WebRTC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baseline="0" dirty="0" smtClean="0"/>
                        <a:t>기반 사용자간 통신 구현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ko-KR" altLang="en-US" sz="1700" dirty="0" smtClean="0"/>
                        <a:t>클라이언트 구현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ko-KR" altLang="en-US" sz="1700" dirty="0" smtClean="0"/>
                        <a:t>웹 페이지 디자인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en-US" altLang="ko-KR" sz="1700" dirty="0" smtClean="0"/>
                        <a:t>-</a:t>
                      </a:r>
                      <a:r>
                        <a:rPr lang="ko-KR" altLang="en-US" sz="1700" dirty="0" smtClean="0"/>
                        <a:t>면접화면 내부 기능 구현</a:t>
                      </a:r>
                      <a:endParaRPr lang="ko-KR" altLang="en-US" sz="1700" dirty="0"/>
                    </a:p>
                  </a:txBody>
                  <a:tcPr/>
                </a:tc>
              </a:tr>
              <a:tr h="154603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세부사항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로그인 모듈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회원</a:t>
                      </a:r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구현 및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면접통신과의 연동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채점서버</a:t>
                      </a:r>
                      <a:r>
                        <a:rPr lang="en-US" altLang="ko-KR" sz="1600" dirty="0" smtClean="0"/>
                        <a:t>&lt;-&gt;</a:t>
                      </a:r>
                      <a:r>
                        <a:rPr lang="ko-KR" altLang="en-US" sz="1600" dirty="0" err="1" smtClean="0"/>
                        <a:t>웹서버간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연동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dirty="0" err="1" smtClean="0"/>
                        <a:t>ubuntu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기반 컴파일러용 채점서버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컴파일</a:t>
                      </a:r>
                      <a:r>
                        <a:rPr lang="ko-KR" altLang="en-US" sz="1600" baseline="0" dirty="0" smtClean="0"/>
                        <a:t> 결과 출력 및 에러 출력 구현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-Data I/O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구현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-Voice Stream </a:t>
                      </a:r>
                      <a:r>
                        <a:rPr lang="ko-KR" altLang="en-US" sz="1600" baseline="0" dirty="0" smtClean="0"/>
                        <a:t>모듈 구현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-Audio </a:t>
                      </a:r>
                      <a:r>
                        <a:rPr lang="ko-KR" altLang="en-US" sz="1600" baseline="0" dirty="0" smtClean="0"/>
                        <a:t>모듈 구현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-Video Stream </a:t>
                      </a:r>
                    </a:p>
                    <a:p>
                      <a:pPr latinLnBrk="1"/>
                      <a:r>
                        <a:rPr lang="ko-KR" altLang="en-US" sz="1600" baseline="0" dirty="0" smtClean="0"/>
                        <a:t>모듈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-CSS</a:t>
                      </a:r>
                      <a:r>
                        <a:rPr lang="ko-KR" altLang="en-US" sz="1600" dirty="0" smtClean="0"/>
                        <a:t>를 이용한 </a:t>
                      </a:r>
                      <a:r>
                        <a:rPr lang="en-US" altLang="ko-KR" sz="1600" dirty="0" smtClean="0"/>
                        <a:t>Web app </a:t>
                      </a:r>
                      <a:r>
                        <a:rPr lang="ko-KR" altLang="en-US" sz="1600" dirty="0" smtClean="0"/>
                        <a:t>디자인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-Canvas </a:t>
                      </a:r>
                      <a:r>
                        <a:rPr lang="ko-KR" altLang="en-US" sz="1600" dirty="0" smtClean="0"/>
                        <a:t>모듈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화면 공유 기능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타이머기능 구현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6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 smtClean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6" y="1550498"/>
            <a:ext cx="7028571" cy="41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7388" y="1169729"/>
            <a:ext cx="7178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▶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://github.com/mwan91/LSY.git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6" y="1763198"/>
            <a:ext cx="6010862" cy="3403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28916" y="5315505"/>
            <a:ext cx="4301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팀장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mwan91</a:t>
            </a: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팀원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	dudrms109</a:t>
            </a: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팀원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심치훈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kpusch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445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1"/>
            <a:ext cx="6961188" cy="15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API  -</a:t>
            </a:r>
            <a:r>
              <a:rPr kumimoji="1" lang="en-US" altLang="ko-KR" sz="2000" dirty="0" smtClean="0">
                <a:solidFill>
                  <a:srgbClr val="000000"/>
                </a:solidFill>
                <a:ea typeface="함초롬바탕" pitchFamily="18" charset="-127"/>
                <a:cs typeface="굴림" pitchFamily="50" charset="-127"/>
              </a:rPr>
              <a:t>PHP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MySql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227632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 smtClean="0"/>
              <a:t>기술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4"/>
              </a:rPr>
              <a:t>https://github.com/zhblue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웹컴파일러용</a:t>
            </a:r>
            <a:r>
              <a:rPr lang="ko-KR" altLang="en-US" sz="2000" dirty="0" smtClean="0"/>
              <a:t> 채점서버</a:t>
            </a:r>
            <a:endParaRPr lang="ko-KR" altLang="en-US" sz="2000" dirty="0"/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9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81665" y="2902018"/>
            <a:ext cx="4780670" cy="18097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감사합니다</a:t>
            </a:r>
            <a:r>
              <a:rPr kumimoji="1" lang="en-US" altLang="ko-KR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.</a:t>
            </a:r>
            <a:endParaRPr kumimoji="1" lang="ko-KR" altLang="ko-KR" sz="54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97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537127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오프라인 면접의 불편한 점들을 개선할 수 있는 시스템을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개발한다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dirty="0" err="1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웹컴파일러의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실시간 화면 공유를 통해 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SW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 시 용이하게 활용할 수 있는 시스템의 개발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375467"/>
            <a:ext cx="809053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지출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dirty="0" smtClean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채점서비스를 통해 결과에 대한 빠른 확인과 실시간 화면공유를 통한 면접자의 개발능력에 대해 즉각적 판단이 가능케 한다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20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4136940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1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0183" y="3925001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&lt;Internet&gt;</a:t>
            </a:r>
            <a:endParaRPr lang="ko-KR" altLang="en-US" dirty="0"/>
          </a:p>
        </p:txBody>
      </p:sp>
      <p:pic>
        <p:nvPicPr>
          <p:cNvPr id="24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29" y="1362875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88" y="1374871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23" y="5060979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86605">
            <a:off x="2532020" y="2429244"/>
            <a:ext cx="69998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89" y="2678408"/>
            <a:ext cx="2417421" cy="133678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8829" y="2363824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면접자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6818" y="2373405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면접관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19560">
            <a:off x="5932697" y="2370601"/>
            <a:ext cx="82216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23998" y="4487220"/>
            <a:ext cx="64898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044898" y="6007179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1292</Words>
  <Application>Microsoft Office PowerPoint</Application>
  <PresentationFormat>화면 슬라이드 쇼(4:3)</PresentationFormat>
  <Paragraphs>459</Paragraphs>
  <Slides>44</Slides>
  <Notes>44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심치훈</cp:lastModifiedBy>
  <cp:revision>918</cp:revision>
  <cp:lastPrinted>2017-01-17T19:34:28Z</cp:lastPrinted>
  <dcterms:modified xsi:type="dcterms:W3CDTF">2017-02-19T07:38:01Z</dcterms:modified>
</cp:coreProperties>
</file>