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71" r:id="rId3"/>
    <p:sldId id="258" r:id="rId4"/>
    <p:sldId id="278" r:id="rId5"/>
    <p:sldId id="259" r:id="rId6"/>
    <p:sldId id="260" r:id="rId7"/>
    <p:sldId id="279" r:id="rId8"/>
    <p:sldId id="263" r:id="rId9"/>
    <p:sldId id="265" r:id="rId10"/>
    <p:sldId id="281" r:id="rId11"/>
    <p:sldId id="282" r:id="rId12"/>
    <p:sldId id="276" r:id="rId13"/>
    <p:sldId id="272" r:id="rId14"/>
    <p:sldId id="284" r:id="rId15"/>
    <p:sldId id="273" r:id="rId16"/>
    <p:sldId id="274" r:id="rId17"/>
    <p:sldId id="283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054"/>
    <p:restoredTop sz="90221"/>
  </p:normalViewPr>
  <p:slideViewPr>
    <p:cSldViewPr snapToGrid="0" snapToObjects="1">
      <p:cViewPr varScale="1">
        <p:scale>
          <a:sx n="79" d="100"/>
          <a:sy n="79" d="100"/>
        </p:scale>
        <p:origin x="84" y="156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A79ED7AD-2CC6-459E-944B-DBCE56E1E494}" type="datetime1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DCA63B05-5D96-4B19-B20A-1C255FCD07A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74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25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53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02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7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sj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120" y="676275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온라인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화상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/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면접 웹 애플리케이션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9120" y="3182641"/>
            <a:ext cx="2463872" cy="117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2011150028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201115003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이재영 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2011180028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심치훈</a:t>
            </a:r>
          </a:p>
          <a:p>
            <a:pPr lvl="0"/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27" name="Picture 3" descr="C:\Users\치훈\Desktop\졸업작품\배경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4537494" cy="64533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91486" y="1906892"/>
            <a:ext cx="416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Online Interview Web Application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98" y="1945957"/>
            <a:ext cx="1290565" cy="123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93" y="1945956"/>
            <a:ext cx="1290566" cy="123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941" y="1685385"/>
            <a:ext cx="3441269" cy="303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7877" y="60852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면접자의 화면</a:t>
            </a: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2060010"/>
            <a:ext cx="1582477" cy="22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2370899" y="3190643"/>
            <a:ext cx="2547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44580" y="1990201"/>
            <a:ext cx="0" cy="2375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5" y="3245148"/>
            <a:ext cx="1264026" cy="11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73" y="3245148"/>
            <a:ext cx="1264026" cy="11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9825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5414755" y="3470422"/>
            <a:ext cx="1449023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7877" y="6085224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면접 평가 및 면접 마무리 단계</a:t>
            </a: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2060010"/>
            <a:ext cx="1582477" cy="22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1" y="1989032"/>
            <a:ext cx="812171" cy="243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4" y="2018528"/>
            <a:ext cx="1777604" cy="23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81" y="2634120"/>
            <a:ext cx="1647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15757" y="393782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내용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2437341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치훈\Desktop\졸업작품\자료수집\자료수집\사진\서버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72" y="1174107"/>
            <a:ext cx="2166938" cy="11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치훈\Desktop\졸업작품\이미지\fi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" y="3502040"/>
            <a:ext cx="4163868" cy="13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1656" y="6291902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구성도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730" y="132759"/>
            <a:ext cx="128753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구성도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54190" y="4021810"/>
            <a:ext cx="9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&lt;DB&gt;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004" y="4848600"/>
            <a:ext cx="24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6509" y="4876103"/>
            <a:ext cx="240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&lt;Client&gt;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68464" y="2563716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40649" y="2909520"/>
            <a:ext cx="866421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80614" y="2385595"/>
            <a:ext cx="12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&lt;SERVER&gt;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3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27" y="5310265"/>
            <a:ext cx="1274275" cy="80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이미지\li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96990" y="4977918"/>
            <a:ext cx="450975" cy="21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494">
            <a:off x="4479679" y="3689723"/>
            <a:ext cx="186216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099957" y="6107236"/>
            <a:ext cx="240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&lt;Client&gt;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0537"/>
              </p:ext>
            </p:extLst>
          </p:nvPr>
        </p:nvGraphicFramePr>
        <p:xfrm>
          <a:off x="5134245" y="4391142"/>
          <a:ext cx="26069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15905"/>
              </p:ext>
            </p:extLst>
          </p:nvPr>
        </p:nvGraphicFramePr>
        <p:xfrm>
          <a:off x="384004" y="2385595"/>
          <a:ext cx="22666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캔버스 </a:t>
                      </a:r>
                      <a:r>
                        <a:rPr lang="en-US" altLang="ko-KR" dirty="0"/>
                        <a:t>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I/O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4890">
            <a:off x="4668314" y="2605964"/>
            <a:ext cx="1657924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0537"/>
              </p:ext>
            </p:extLst>
          </p:nvPr>
        </p:nvGraphicFramePr>
        <p:xfrm>
          <a:off x="5134245" y="1554048"/>
          <a:ext cx="26069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채팅내용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20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417129"/>
            <a:ext cx="6611937" cy="18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39412"/>
              </p:ext>
            </p:extLst>
          </p:nvPr>
        </p:nvGraphicFramePr>
        <p:xfrm>
          <a:off x="917391" y="3840479"/>
          <a:ext cx="6611937" cy="16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1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S/W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Visual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studio 2015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Eclipse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Window</a:t>
                      </a:r>
                      <a:r>
                        <a:rPr lang="en-US" altLang="ko-KR" baseline="0" dirty="0"/>
                        <a:t> 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Photo Shop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3102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58240" y="1375560"/>
            <a:ext cx="4572000" cy="4201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Program Language</a:t>
            </a:r>
          </a:p>
          <a:p>
            <a:endParaRPr lang="en-US" altLang="ko-KR" sz="2000" b="1" dirty="0">
              <a:solidFill>
                <a:srgbClr val="C92606"/>
              </a:solidFill>
              <a:latin typeface="AppleSDGothicNeo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HTML5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Javascript</a:t>
            </a:r>
            <a:endParaRPr lang="en-US" altLang="ko-KR" sz="2000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endParaRPr lang="en-US" altLang="ko-KR" b="1" dirty="0">
              <a:solidFill>
                <a:srgbClr val="C92606"/>
              </a:solidFill>
              <a:latin typeface="AppleSDGothicNeo-Bold"/>
            </a:endParaRPr>
          </a:p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Data base</a:t>
            </a:r>
          </a:p>
          <a:p>
            <a:endParaRPr lang="en-US" altLang="ko-KR" b="1" dirty="0"/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MariaDB</a:t>
            </a:r>
            <a:endParaRPr lang="ko-KR" altLang="en-US" sz="2000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Server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45634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업무 분담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9" y="1658669"/>
            <a:ext cx="804022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653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수행일정</a:t>
            </a:r>
          </a:p>
        </p:txBody>
      </p:sp>
      <p:pic>
        <p:nvPicPr>
          <p:cNvPr id="1026" name="Picture 2" descr="C:\Users\치훈\Desktop\졸업작품\이미지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563473"/>
            <a:ext cx="7018337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800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/>
              <a:t>GitHub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8" y="1642057"/>
            <a:ext cx="7348787" cy="4712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7388" y="1169729"/>
            <a:ext cx="7178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https://github.com/mwan91/-----------.git</a:t>
            </a:r>
            <a:endParaRPr lang="ko-KR" altLang="en-US" sz="2500" b="1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45564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참고 자료 및 참고 사이트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_x480471736"/>
          <p:cNvSpPr>
            <a:spLocks noChangeArrowheads="1"/>
          </p:cNvSpPr>
          <p:nvPr/>
        </p:nvSpPr>
        <p:spPr bwMode="auto">
          <a:xfrm>
            <a:off x="1028700" y="1543580"/>
            <a:ext cx="6961188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-JavaScript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-Maria DB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480483416"/>
          <p:cNvSpPr>
            <a:spLocks noChangeArrowheads="1"/>
          </p:cNvSpPr>
          <p:nvPr/>
        </p:nvSpPr>
        <p:spPr bwMode="auto">
          <a:xfrm>
            <a:off x="1028700" y="835025"/>
            <a:ext cx="19272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필요기술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80371176"/>
          <p:cNvSpPr>
            <a:spLocks noChangeArrowheads="1"/>
          </p:cNvSpPr>
          <p:nvPr/>
        </p:nvSpPr>
        <p:spPr bwMode="auto">
          <a:xfrm>
            <a:off x="1058152" y="2963034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</a:t>
            </a:r>
            <a:r>
              <a:rPr kumimoji="1" lang="en-US" altLang="ko-KR" sz="2500" b="1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 </a:t>
            </a:r>
            <a:r>
              <a:rPr kumimoji="1" lang="ko-KR" altLang="en-US" sz="2500" b="1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사이트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480398536"/>
          <p:cNvSpPr>
            <a:spLocks noChangeArrowheads="1"/>
          </p:cNvSpPr>
          <p:nvPr/>
        </p:nvSpPr>
        <p:spPr bwMode="auto">
          <a:xfrm>
            <a:off x="1058152" y="3381374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dirty="0"/>
          </a:p>
          <a:p>
            <a:r>
              <a:rPr lang="en-US" altLang="ko-KR" sz="2000" dirty="0"/>
              <a:t>http://www.webrtc.org : </a:t>
            </a:r>
            <a:r>
              <a:rPr lang="ko-KR" altLang="en-US" sz="2000" dirty="0" err="1"/>
              <a:t>스트리밍</a:t>
            </a:r>
            <a:r>
              <a:rPr lang="ko-KR" altLang="en-US" sz="2000" dirty="0"/>
              <a:t> 및 화면 공유 구현을 위한 </a:t>
            </a:r>
            <a:r>
              <a:rPr lang="en-US" altLang="ko-KR" sz="2000" dirty="0" err="1"/>
              <a:t>WebRTC</a:t>
            </a:r>
            <a:r>
              <a:rPr lang="en-US" altLang="ko-KR" sz="2000" dirty="0"/>
              <a:t> API </a:t>
            </a:r>
            <a:r>
              <a:rPr lang="ko-KR" altLang="en-US" sz="2000" dirty="0"/>
              <a:t>기술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http://www.Nodsjs.org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소캣</a:t>
            </a:r>
            <a:r>
              <a:rPr lang="ko-KR" altLang="en-US" sz="2000" dirty="0"/>
              <a:t> 기능을 활용하기 위한 </a:t>
            </a:r>
            <a:r>
              <a:rPr lang="en-US" altLang="ko-KR" sz="2000" dirty="0"/>
              <a:t>Node.js </a:t>
            </a:r>
            <a:r>
              <a:rPr lang="ko-KR" altLang="en-US" sz="2000" dirty="0"/>
              <a:t>기술</a:t>
            </a:r>
          </a:p>
        </p:txBody>
      </p:sp>
      <p:sp>
        <p:nvSpPr>
          <p:cNvPr id="21" name="_x480398536"/>
          <p:cNvSpPr>
            <a:spLocks noChangeArrowheads="1"/>
          </p:cNvSpPr>
          <p:nvPr/>
        </p:nvSpPr>
        <p:spPr bwMode="auto">
          <a:xfrm>
            <a:off x="1058152" y="5214069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모던 웹을 위한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Node.js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프로그래밍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윤인성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2013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MongoDB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와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AngularJS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를 이용한 웹 개발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브래드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데일리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2014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-HTML5+CSS3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입문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고경희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2015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_x480371176"/>
          <p:cNvSpPr>
            <a:spLocks noChangeArrowheads="1"/>
          </p:cNvSpPr>
          <p:nvPr/>
        </p:nvSpPr>
        <p:spPr bwMode="auto">
          <a:xfrm>
            <a:off x="1028700" y="4533031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참고문헌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894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259" y="238185"/>
            <a:ext cx="219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6919" y="102557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연구 개발배경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46919" y="165295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2.</a:t>
            </a:r>
            <a:r>
              <a:rPr lang="ko-KR" altLang="en-US" b="1" dirty="0"/>
              <a:t>관련 연구 및 사례</a:t>
            </a:r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46919" y="2303929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3.</a:t>
            </a:r>
            <a:r>
              <a:rPr lang="ko-KR" altLang="en-US" b="1" dirty="0"/>
              <a:t>시스템 시나리오</a:t>
            </a:r>
            <a:endParaRPr lang="en-US" altLang="ko-KR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6919" y="2967831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4.</a:t>
            </a:r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6919" y="361249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5.</a:t>
            </a:r>
            <a:r>
              <a:rPr lang="ko-KR" altLang="en-US" b="1" dirty="0"/>
              <a:t>개발환경 및 개발방법</a:t>
            </a:r>
            <a:endParaRPr lang="en-US" altLang="ko-KR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46919" y="423763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6.</a:t>
            </a:r>
            <a:r>
              <a:rPr lang="ko-KR" altLang="en-US" b="1" dirty="0"/>
              <a:t>업무 분담</a:t>
            </a:r>
            <a:endParaRPr lang="en-US" altLang="ko-KR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6919" y="485371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7.</a:t>
            </a:r>
            <a:r>
              <a:rPr lang="ko-KR" altLang="en-US" b="1" dirty="0"/>
              <a:t>종합설계 수행일정</a:t>
            </a:r>
            <a:endParaRPr lang="en-US" altLang="ko-KR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46919" y="5470162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8.</a:t>
            </a:r>
            <a:r>
              <a:rPr lang="ko-KR" altLang="en-US" b="1" dirty="0"/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944579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17" y="126004"/>
            <a:ext cx="1542973" cy="29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  연구 개발 배경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pic>
        <p:nvPicPr>
          <p:cNvPr id="2049" name="_x329521928" descr="EMB00003b4050c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020" y="1662968"/>
            <a:ext cx="3991426" cy="3604072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8240" y="5622715"/>
            <a:ext cx="7360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b="1" dirty="0"/>
              <a:t>오프라인 면접에서의 과다한 면접준비비용 및 시간</a:t>
            </a:r>
            <a:r>
              <a:rPr lang="en-US" altLang="ko-KR" b="1" dirty="0"/>
              <a:t>,</a:t>
            </a:r>
            <a:r>
              <a:rPr lang="ko-KR" altLang="en-US" b="1" dirty="0"/>
              <a:t>공간적 비용 절감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연구 개발 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07" y="1675614"/>
            <a:ext cx="4436022" cy="35914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17" y="126004"/>
            <a:ext cx="1542973" cy="29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  연구 개발 배경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목표 및 효과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_x471887672"/>
          <p:cNvSpPr>
            <a:spLocks noChangeArrowheads="1"/>
          </p:cNvSpPr>
          <p:nvPr/>
        </p:nvSpPr>
        <p:spPr bwMode="auto">
          <a:xfrm>
            <a:off x="991113" y="1685925"/>
            <a:ext cx="7710488" cy="205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기술을 이용하여 기존의 온라인 면접 시스템들의 불편한 점들을 개선하여 제공한다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면접자와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면접관 모두에게 시간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공간적 제약을 줄일 수 있는 시스템 개발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473034048"/>
          <p:cNvSpPr>
            <a:spLocks noChangeArrowheads="1"/>
          </p:cNvSpPr>
          <p:nvPr/>
        </p:nvSpPr>
        <p:spPr bwMode="auto">
          <a:xfrm>
            <a:off x="1053465" y="4086380"/>
            <a:ext cx="74723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온라인 면접 시스템을 이용하여 기존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 비용을 줄일 수 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다양한 기능을 제공하여 면접에 대한 편의성을 증대시킨다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113" y="1047305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목표</a:t>
            </a:r>
            <a:endParaRPr lang="ko-KR" altLang="en-US" sz="2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113" y="3609326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효과</a:t>
            </a:r>
            <a:endParaRPr lang="ko-KR" altLang="en-US" sz="2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5724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관련 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95" y="1103855"/>
            <a:ext cx="6725589" cy="533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188" y="1295215"/>
            <a:ext cx="7947778" cy="4082816"/>
          </a:xfrm>
          <a:prstGeom prst="rect">
            <a:avLst/>
          </a:prstGeom>
        </p:spPr>
      </p:pic>
      <p:sp>
        <p:nvSpPr>
          <p:cNvPr id="20" name="직사각형 19"/>
          <p:cNvSpPr txBox="1"/>
          <p:nvPr/>
        </p:nvSpPr>
        <p:spPr>
          <a:xfrm>
            <a:off x="917392" y="5612423"/>
            <a:ext cx="6981031" cy="6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▲ </a:t>
            </a:r>
            <a:r>
              <a:rPr lang="ko-KR" altLang="en-US" dirty="0"/>
              <a:t>경기도가 운영하는 여성 취업지원 사이트인 '온라인경력개발센터 </a:t>
            </a:r>
            <a:r>
              <a:rPr lang="ko-KR" altLang="en-US" dirty="0" err="1"/>
              <a:t>꿈날개＇에서</a:t>
            </a:r>
            <a:r>
              <a:rPr lang="ko-KR" altLang="en-US" dirty="0"/>
              <a:t> 온라인 면접을 이용하는 장면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3041968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0" y="1255204"/>
            <a:ext cx="650081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471928632"/>
          <p:cNvSpPr>
            <a:spLocks noChangeArrowheads="1"/>
          </p:cNvSpPr>
          <p:nvPr/>
        </p:nvSpPr>
        <p:spPr bwMode="auto">
          <a:xfrm>
            <a:off x="1497013" y="5795710"/>
            <a:ext cx="6980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▲ 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kumimoji="1" 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가상면접시스템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SelfView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실행화면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17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9" y="2778722"/>
            <a:ext cx="4229225" cy="123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 flipV="1">
            <a:off x="5429503" y="2066347"/>
            <a:ext cx="1275727" cy="53592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20" y="4013967"/>
            <a:ext cx="1678864" cy="16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>
            <a:off x="5429503" y="4079075"/>
            <a:ext cx="1275727" cy="821016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24897" y="570574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이력서 파일 첨부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7877" y="608522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면접 일정 확인 및 신청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20" y="1367738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65420" y="269896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정보 입력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465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5548045" y="2136870"/>
            <a:ext cx="1275727" cy="53592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953345" y="1696064"/>
            <a:ext cx="1674461" cy="97672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53345" y="28734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9" y="1989032"/>
            <a:ext cx="812171" cy="243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69" y="1984204"/>
            <a:ext cx="1869972" cy="241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89" y="4051639"/>
            <a:ext cx="167446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5518548" y="3983661"/>
            <a:ext cx="1305224" cy="632584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82841" y="53978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2060010"/>
            <a:ext cx="1582477" cy="22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07877" y="60852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면접관의</a:t>
            </a:r>
            <a:r>
              <a:rPr lang="ko-KR" altLang="en-US" dirty="0"/>
              <a:t> 화면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406</Words>
  <Application>Microsoft Office PowerPoint</Application>
  <PresentationFormat>화면 슬라이드 쇼(4:3)</PresentationFormat>
  <Paragraphs>147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AppleSDGothicNeo-Bold</vt:lpstr>
      <vt:lpstr>Helvetica-Bold</vt:lpstr>
      <vt:lpstr>굴림</vt:lpstr>
      <vt:lpstr>맑은 고딕</vt:lpstr>
      <vt:lpstr>함초롬돋움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이재영</cp:lastModifiedBy>
  <cp:revision>500</cp:revision>
  <dcterms:modified xsi:type="dcterms:W3CDTF">2016-12-25T09:51:30Z</dcterms:modified>
</cp:coreProperties>
</file>