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271" r:id="rId3"/>
    <p:sldId id="286" r:id="rId4"/>
    <p:sldId id="288" r:id="rId5"/>
    <p:sldId id="258" r:id="rId6"/>
    <p:sldId id="278" r:id="rId7"/>
    <p:sldId id="259" r:id="rId8"/>
    <p:sldId id="260" r:id="rId9"/>
    <p:sldId id="279" r:id="rId10"/>
    <p:sldId id="287" r:id="rId11"/>
    <p:sldId id="289" r:id="rId12"/>
    <p:sldId id="263" r:id="rId13"/>
    <p:sldId id="265" r:id="rId14"/>
    <p:sldId id="281" r:id="rId15"/>
    <p:sldId id="282" r:id="rId16"/>
    <p:sldId id="276" r:id="rId17"/>
    <p:sldId id="272" r:id="rId18"/>
    <p:sldId id="284" r:id="rId19"/>
    <p:sldId id="273" r:id="rId20"/>
    <p:sldId id="274" r:id="rId21"/>
    <p:sldId id="283" r:id="rId22"/>
    <p:sldId id="275" r:id="rId23"/>
    <p:sldId id="28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9E1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9054"/>
    <p:restoredTop sz="90221"/>
  </p:normalViewPr>
  <p:slideViewPr>
    <p:cSldViewPr snapToGrid="0" snapToObjects="1">
      <p:cViewPr varScale="1">
        <p:scale>
          <a:sx n="80" d="100"/>
          <a:sy n="80" d="100"/>
        </p:scale>
        <p:origin x="-1373" y="-67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A79ED7AD-2CC6-459E-944B-DBCE56E1E494}" type="datetime1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CA63B05-5D96-4B19-B20A-1C255FCD07A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3574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70257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83537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71029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7937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8661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519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519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2F572F5-D381-45E5-A879-E6C2F4C3AD6C}" type="datetimeFigureOut">
              <a:rPr lang="ko-KR" altLang="en-US"/>
              <a:pPr lvl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sjs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120" y="67627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온라인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화상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/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면접 웹 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9120" y="4078380"/>
            <a:ext cx="2463872" cy="11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201115003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2011180028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심치훈</a:t>
            </a:r>
          </a:p>
          <a:p>
            <a:pPr lvl="0"/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7" name="Picture 3" descr="C:\Users\치훈\Desktop\졸업작품\배경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537494" cy="64533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91486" y="1906892"/>
            <a:ext cx="416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Online Interview Web Application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537680" y="2284412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37680" y="3970274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5002" y="51625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회원가입 </a:t>
            </a:r>
            <a:r>
              <a:rPr lang="ko-KR" altLang="en-US" dirty="0" smtClean="0"/>
              <a:t>및 권한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09" y="285577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웹 컴파일러 </a:t>
            </a:r>
            <a:r>
              <a:rPr lang="en-US" altLang="ko-KR" dirty="0" smtClean="0"/>
              <a:t>DB&gt;</a:t>
            </a:r>
            <a:endParaRPr lang="en-US" altLang="ko-KR" dirty="0"/>
          </a:p>
        </p:txBody>
      </p:sp>
      <p:pic>
        <p:nvPicPr>
          <p:cNvPr id="22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1628175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13609" y="4737586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WebServer</a:t>
            </a:r>
            <a:r>
              <a:rPr lang="en-US" altLang="ko-KR" dirty="0" smtClean="0"/>
              <a:t> DB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2050" name="Picture 2" descr="C:\Users\이재영\Desktop\가입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87" y="1843100"/>
            <a:ext cx="2825008" cy="2894486"/>
          </a:xfrm>
          <a:prstGeom prst="rect">
            <a:avLst/>
          </a:prstGeom>
          <a:noFill/>
        </p:spPr>
      </p:pic>
      <p:pic>
        <p:nvPicPr>
          <p:cNvPr id="19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3414129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2792131" y="3733988"/>
            <a:ext cx="1114421" cy="1007133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8865" y="60474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문제 작성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366" y="2888409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면접관 로그인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400513" y="4794765"/>
            <a:ext cx="2618912" cy="1018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6366" y="604746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 웹 컴파일러 </a:t>
            </a:r>
            <a:r>
              <a:rPr lang="en-US" altLang="ko-KR" dirty="0" smtClean="0"/>
              <a:t>DB &gt;</a:t>
            </a:r>
            <a:endParaRPr lang="en-US" altLang="ko-KR" dirty="0"/>
          </a:p>
        </p:txBody>
      </p:sp>
      <p:pic>
        <p:nvPicPr>
          <p:cNvPr id="8" name="Picture 3" descr="C:\Users\이재영\Desktop\KakaoTalk_20170102_15551109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7105" y="1169792"/>
            <a:ext cx="3668746" cy="1718617"/>
          </a:xfrm>
          <a:prstGeom prst="rect">
            <a:avLst/>
          </a:prstGeom>
          <a:noFill/>
        </p:spPr>
      </p:pic>
      <p:pic>
        <p:nvPicPr>
          <p:cNvPr id="3076" name="Picture 4" descr="C:\Users\이재영\Desktop\KakaoTalk_20170102_15551083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51126" y="4284111"/>
            <a:ext cx="3978574" cy="1763353"/>
          </a:xfrm>
          <a:prstGeom prst="rect">
            <a:avLst/>
          </a:prstGeom>
          <a:noFill/>
        </p:spPr>
      </p:pic>
      <p:pic>
        <p:nvPicPr>
          <p:cNvPr id="3077" name="Picture 5" descr="C:\Users\이재영\Desktop\KakaoTalk_20170102_15551128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7103" y="2888409"/>
            <a:ext cx="3668748" cy="13957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1341951"/>
            <a:ext cx="3409950" cy="160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3884968"/>
            <a:ext cx="1678864" cy="16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rot="10800000" flipV="1">
            <a:off x="3171825" y="2947250"/>
            <a:ext cx="1569706" cy="1067661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20" y="567813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이력서 </a:t>
            </a:r>
            <a:r>
              <a:rPr lang="ko-KR" altLang="en-US" dirty="0"/>
              <a:t>파일 </a:t>
            </a:r>
            <a:r>
              <a:rPr lang="ko-KR" altLang="en-US" dirty="0" smtClean="0"/>
              <a:t>첨부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97228" y="3049461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면접 </a:t>
            </a:r>
            <a:r>
              <a:rPr lang="ko-KR" altLang="en-US" dirty="0"/>
              <a:t>일정 확인 및 </a:t>
            </a:r>
            <a:r>
              <a:rPr lang="ko-KR" altLang="en-US" dirty="0" smtClean="0"/>
              <a:t>신청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597" y="294725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면접자</a:t>
            </a:r>
            <a:r>
              <a:rPr lang="ko-KR" altLang="en-US" dirty="0" smtClean="0"/>
              <a:t> 로그인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019425" y="4838700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5000256" y="4139505"/>
            <a:ext cx="3409950" cy="13087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23417" y="5678132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WebServer</a:t>
            </a:r>
            <a:r>
              <a:rPr lang="en-US" altLang="ko-KR" dirty="0" smtClean="0"/>
              <a:t> DB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696064"/>
            <a:ext cx="495874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478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88" y="2630488"/>
            <a:ext cx="1492356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23431" y="590055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면접관의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채팅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9" name="Picture 4" descr="C:\Users\이재영\Desktop\버튼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cxnSp>
        <p:nvCxnSpPr>
          <p:cNvPr id="26" name="직선 화살표 연결선 25"/>
          <p:cNvCxnSpPr/>
          <p:nvPr/>
        </p:nvCxnSpPr>
        <p:spPr>
          <a:xfrm>
            <a:off x="5429503" y="3665537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9138" y="4784528"/>
            <a:ext cx="9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면접자</a:t>
            </a:r>
            <a:endParaRPr lang="ko-KR" altLang="en-US" dirty="0"/>
          </a:p>
        </p:txBody>
      </p:sp>
      <p:pic>
        <p:nvPicPr>
          <p:cNvPr id="14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62725" y="2562225"/>
            <a:ext cx="2257959" cy="2591635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381216" y="5738975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컴파일러 </a:t>
            </a:r>
            <a:r>
              <a:rPr lang="ko-KR" altLang="en-US" dirty="0" smtClean="0"/>
              <a:t>화면 출력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32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pic>
        <p:nvPicPr>
          <p:cNvPr id="1033" name="Picture 9" descr="C:\Users\이재영\Desktop\타이머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25284" y="2195513"/>
            <a:ext cx="1295400" cy="366712"/>
          </a:xfrm>
          <a:prstGeom prst="rect">
            <a:avLst/>
          </a:prstGeom>
          <a:noFill/>
        </p:spPr>
      </p:pic>
      <p:sp>
        <p:nvSpPr>
          <p:cNvPr id="27" name="모서리가 둥근 직사각형 26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19" y="1434068"/>
            <a:ext cx="3453764" cy="3570446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1151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94" y="2136870"/>
            <a:ext cx="895439" cy="86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12" y="2180487"/>
            <a:ext cx="895439" cy="86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388181" y="5128718"/>
            <a:ext cx="23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면접자의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94" y="2136870"/>
            <a:ext cx="1008140" cy="192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08" y="3041742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26" y="3041742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 descr="C:\Users\이재영\Desktop\버튼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41910" y="1735883"/>
            <a:ext cx="1204823" cy="353632"/>
          </a:xfrm>
          <a:prstGeom prst="rect">
            <a:avLst/>
          </a:prstGeom>
          <a:noFill/>
        </p:spPr>
      </p:pic>
      <p:pic>
        <p:nvPicPr>
          <p:cNvPr id="24" name="Picture 8" descr="C:\Users\이재영\Desktop\타이머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34726" y="1768444"/>
            <a:ext cx="738797" cy="293764"/>
          </a:xfrm>
          <a:prstGeom prst="rect">
            <a:avLst/>
          </a:prstGeom>
          <a:noFill/>
        </p:spPr>
      </p:pic>
      <p:pic>
        <p:nvPicPr>
          <p:cNvPr id="2050" name="Picture 2" descr="C:\Users\이재영\Desktop\화면공유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86375" y="1434067"/>
            <a:ext cx="3606104" cy="3694651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>
            <a:off x="3829050" y="3041742"/>
            <a:ext cx="1193390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48045" y="5174885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화면공유버튼 클릭 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버튼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3691" y="1735883"/>
            <a:ext cx="347401" cy="3263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11561" y="4057917"/>
            <a:ext cx="154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2217" y="3961351"/>
            <a:ext cx="9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면접</a:t>
            </a:r>
            <a:r>
              <a:rPr lang="ko-KR" altLang="en-US" dirty="0" smtClean="0"/>
              <a:t>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1982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96064"/>
            <a:ext cx="497779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14755" y="3470422"/>
            <a:ext cx="1449023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3465" y="590055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면접 </a:t>
            </a:r>
            <a:r>
              <a:rPr lang="ko-KR" altLang="en-US" dirty="0"/>
              <a:t>평가 및 면접 마무리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24" y="2790824"/>
            <a:ext cx="1639805" cy="199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81" y="2634119"/>
            <a:ext cx="1647825" cy="192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3993" y="590055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질문 </a:t>
            </a:r>
            <a:r>
              <a:rPr lang="ko-KR" altLang="en-US" dirty="0"/>
              <a:t>내용 </a:t>
            </a:r>
            <a:r>
              <a:rPr lang="en-US" altLang="ko-KR" dirty="0"/>
              <a:t>DB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5924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 descr="C:\Users\이재영\Desktop\채팅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37" name="Picture 4" descr="C:\Users\이재영\Desktop\버튼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349138" y="4784528"/>
            <a:ext cx="121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평가화면</a:t>
            </a:r>
            <a:endParaRPr lang="ko-KR" altLang="en-US" dirty="0"/>
          </a:p>
        </p:txBody>
      </p:sp>
      <p:pic>
        <p:nvPicPr>
          <p:cNvPr id="40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sp>
        <p:nvSpPr>
          <p:cNvPr id="42" name="모서리가 둥근 직사각형 41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373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치훈\Desktop\졸업작품\자료수집\자료수집\사진\서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1174107"/>
            <a:ext cx="2166938" cy="1111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치훈\Desktop\졸업작품\이미지\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7" y="4356967"/>
            <a:ext cx="2899535" cy="9835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656" y="6291902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구성도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730" y="132759"/>
            <a:ext cx="128753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구성도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64451" y="2536165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웹 컴파일러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DB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2590" y="6061069"/>
            <a:ext cx="24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371795" y="1000878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41518" y="3130085"/>
            <a:ext cx="1964719" cy="489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41656" y="2351499"/>
            <a:ext cx="12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&lt;SERVER&gt;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38" y="5774105"/>
            <a:ext cx="944250" cy="3667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이미지\l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98916" y="5353375"/>
            <a:ext cx="450975" cy="2137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61" y="5075996"/>
            <a:ext cx="3051790" cy="31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8250537"/>
              </p:ext>
            </p:extLst>
          </p:nvPr>
        </p:nvGraphicFramePr>
        <p:xfrm>
          <a:off x="4150127" y="5355522"/>
          <a:ext cx="1202923" cy="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권한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515905"/>
              </p:ext>
            </p:extLst>
          </p:nvPr>
        </p:nvGraphicFramePr>
        <p:xfrm>
          <a:off x="340597" y="3057525"/>
          <a:ext cx="175490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로그인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캔버스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데이터 </a:t>
                      </a:r>
                      <a:r>
                        <a:rPr lang="en-US" altLang="ko-KR" sz="1300" dirty="0"/>
                        <a:t>I/O 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64" y="1419096"/>
            <a:ext cx="3436680" cy="31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8250537"/>
              </p:ext>
            </p:extLst>
          </p:nvPr>
        </p:nvGraphicFramePr>
        <p:xfrm>
          <a:off x="6371795" y="3364230"/>
          <a:ext cx="1560832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평가내용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채팅내용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480844" y="4661914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05230" y="6120008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WebServer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DB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4097">
            <a:off x="2721856" y="3205480"/>
            <a:ext cx="4079535" cy="31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313">
            <a:off x="2521048" y="3241702"/>
            <a:ext cx="4888933" cy="31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8250537"/>
              </p:ext>
            </p:extLst>
          </p:nvPr>
        </p:nvGraphicFramePr>
        <p:xfrm>
          <a:off x="3873902" y="1198116"/>
          <a:ext cx="147914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6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문제작성 데이터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8250537"/>
              </p:ext>
            </p:extLst>
          </p:nvPr>
        </p:nvGraphicFramePr>
        <p:xfrm>
          <a:off x="4596038" y="2206719"/>
          <a:ext cx="116213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코딩 데이터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5100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417129"/>
            <a:ext cx="6611937" cy="18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1239412"/>
              </p:ext>
            </p:extLst>
          </p:nvPr>
        </p:nvGraphicFramePr>
        <p:xfrm>
          <a:off x="917391" y="3840479"/>
          <a:ext cx="6611937" cy="1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14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S/W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studio 2015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 Shop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1531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8240" y="1375560"/>
            <a:ext cx="4572000" cy="4201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Program Language</a:t>
            </a:r>
          </a:p>
          <a:p>
            <a:endParaRPr lang="en-US" altLang="ko-KR" sz="2000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HTML5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Javascript</a:t>
            </a:r>
            <a:endParaRPr lang="en-US" altLang="ko-KR" sz="2000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endParaRPr lang="en-US" altLang="ko-KR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Data base</a:t>
            </a:r>
          </a:p>
          <a:p>
            <a:endParaRPr lang="en-US" altLang="ko-KR" b="1" dirty="0"/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Helvetica-Bold"/>
              </a:rPr>
              <a:t>MySql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Server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  <a:endParaRPr lang="ko-KR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9456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업무 분담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1658669"/>
            <a:ext cx="8040222" cy="4382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236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9" y="238185"/>
            <a:ext cx="219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6919" y="102557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연구 개발배경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46919" y="165295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2.</a:t>
            </a:r>
            <a:r>
              <a:rPr lang="ko-KR" altLang="en-US" b="1" dirty="0"/>
              <a:t>관련 연구 및 사례</a:t>
            </a:r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19" y="2303929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시스템 시나리오</a:t>
            </a:r>
            <a:endParaRPr lang="en-US" altLang="ko-KR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6919" y="2967831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4.</a:t>
            </a:r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6919" y="361249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5.</a:t>
            </a:r>
            <a:r>
              <a:rPr lang="ko-KR" altLang="en-US" b="1" dirty="0"/>
              <a:t>개발환경 및 개발방법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6919" y="423763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6.</a:t>
            </a:r>
            <a:r>
              <a:rPr lang="ko-KR" altLang="en-US" b="1" dirty="0"/>
              <a:t>업무 분담</a:t>
            </a:r>
            <a:endParaRPr lang="en-US" altLang="ko-KR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6919" y="485371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7.</a:t>
            </a:r>
            <a:r>
              <a:rPr lang="ko-KR" altLang="en-US" b="1" dirty="0"/>
              <a:t>종합설계 수행일정</a:t>
            </a:r>
            <a:endParaRPr lang="en-US" altLang="ko-KR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46919" y="5470162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8.</a:t>
            </a:r>
            <a:r>
              <a:rPr lang="ko-KR" altLang="en-US" b="1" dirty="0"/>
              <a:t>필요기술 및 참고문헌</a:t>
            </a:r>
          </a:p>
        </p:txBody>
      </p:sp>
    </p:spTree>
    <p:extLst>
      <p:ext uri="{BB962C8B-B14F-4D97-AF65-F5344CB8AC3E}">
        <p14:creationId xmlns="" xmlns:p14="http://schemas.microsoft.com/office/powerpoint/2010/main" val="2994457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수행일정</a:t>
            </a:r>
          </a:p>
        </p:txBody>
      </p:sp>
      <p:pic>
        <p:nvPicPr>
          <p:cNvPr id="1026" name="Picture 2" descr="C:\Users\치훈\Desktop\졸업작품\이미지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563473"/>
            <a:ext cx="7018337" cy="386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95380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8" y="1642057"/>
            <a:ext cx="7348787" cy="4712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388" y="1169729"/>
            <a:ext cx="7178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en-US" altLang="ko-KR" sz="2500" b="1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https://github.com/mwan91/-----------.git</a:t>
            </a:r>
            <a:endParaRPr lang="ko-KR" altLang="en-US" sz="2500" b="1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445564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참고 자료 및 참고 사이트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_x480471736"/>
          <p:cNvSpPr>
            <a:spLocks noChangeArrowheads="1"/>
          </p:cNvSpPr>
          <p:nvPr/>
        </p:nvSpPr>
        <p:spPr bwMode="auto">
          <a:xfrm>
            <a:off x="1028700" y="1543580"/>
            <a:ext cx="69611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-JavaScript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MySql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480483416"/>
          <p:cNvSpPr>
            <a:spLocks noChangeArrowheads="1"/>
          </p:cNvSpPr>
          <p:nvPr/>
        </p:nvSpPr>
        <p:spPr bwMode="auto">
          <a:xfrm>
            <a:off x="1028700" y="835025"/>
            <a:ext cx="19272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필요기술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80371176"/>
          <p:cNvSpPr>
            <a:spLocks noChangeArrowheads="1"/>
          </p:cNvSpPr>
          <p:nvPr/>
        </p:nvSpPr>
        <p:spPr bwMode="auto">
          <a:xfrm>
            <a:off x="1058152" y="2963034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</a:t>
            </a:r>
            <a:r>
              <a:rPr kumimoji="1" lang="en-US" altLang="ko-KR" sz="2500" b="1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 </a:t>
            </a:r>
            <a:r>
              <a:rPr kumimoji="1" lang="ko-KR" altLang="en-US" sz="2500" b="1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사이트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480398536"/>
          <p:cNvSpPr>
            <a:spLocks noChangeArrowheads="1"/>
          </p:cNvSpPr>
          <p:nvPr/>
        </p:nvSpPr>
        <p:spPr bwMode="auto">
          <a:xfrm>
            <a:off x="1058152" y="3381374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dirty="0"/>
          </a:p>
          <a:p>
            <a:r>
              <a:rPr lang="en-US" altLang="ko-KR" sz="2000" dirty="0"/>
              <a:t>http://www.webrtc.org : </a:t>
            </a:r>
            <a:r>
              <a:rPr lang="ko-KR" altLang="en-US" sz="2000" dirty="0" err="1"/>
              <a:t>스트리밍</a:t>
            </a:r>
            <a:r>
              <a:rPr lang="ko-KR" altLang="en-US" sz="2000" dirty="0"/>
              <a:t> 및 화면 공유 구현을 위한 </a:t>
            </a:r>
            <a:r>
              <a:rPr lang="en-US" altLang="ko-KR" sz="2000" dirty="0" err="1"/>
              <a:t>WebRTC</a:t>
            </a:r>
            <a:r>
              <a:rPr lang="en-US" altLang="ko-KR" sz="2000" dirty="0"/>
              <a:t> API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http://www.Nodsjs.org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소캣</a:t>
            </a:r>
            <a:r>
              <a:rPr lang="ko-KR" altLang="en-US" sz="2000" dirty="0"/>
              <a:t> 기능을 활용하기 위한 </a:t>
            </a:r>
            <a:r>
              <a:rPr lang="en-US" altLang="ko-KR" sz="2000" dirty="0"/>
              <a:t>Node.js </a:t>
            </a:r>
            <a:r>
              <a:rPr lang="ko-KR" altLang="en-US" sz="2000" dirty="0"/>
              <a:t>기술</a:t>
            </a:r>
          </a:p>
        </p:txBody>
      </p:sp>
      <p:sp>
        <p:nvSpPr>
          <p:cNvPr id="21" name="_x480398536"/>
          <p:cNvSpPr>
            <a:spLocks noChangeArrowheads="1"/>
          </p:cNvSpPr>
          <p:nvPr/>
        </p:nvSpPr>
        <p:spPr bwMode="auto">
          <a:xfrm>
            <a:off x="1058152" y="5214069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모던 웹을 위한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Node.js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프로그래밍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윤인성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2013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MongoDB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와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AngularJS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를 이용한 웹 개발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브래드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데일리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2014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-HTML5+CSS3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입문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고경희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2015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_x480371176"/>
          <p:cNvSpPr>
            <a:spLocks noChangeArrowheads="1"/>
          </p:cNvSpPr>
          <p:nvPr/>
        </p:nvSpPr>
        <p:spPr bwMode="auto">
          <a:xfrm>
            <a:off x="1028700" y="4533031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참고문헌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9894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81665" y="2902018"/>
            <a:ext cx="4780670" cy="18097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감사합니다</a:t>
            </a:r>
            <a:r>
              <a:rPr kumimoji="1" lang="en-US" altLang="ko-KR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.</a:t>
            </a:r>
            <a:endParaRPr kumimoji="1" lang="ko-KR" altLang="ko-KR" sz="54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5978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3" y="1151846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지난 발표에서의 지적 사항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112" y="3360343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8240" y="1752600"/>
            <a:ext cx="632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실시간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coding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추가필요</a:t>
            </a:r>
          </a:p>
          <a:p>
            <a:pPr lvl="0" fontAlgn="base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시스템과의 차별성을 명확히 할 것</a:t>
            </a:r>
          </a:p>
          <a:p>
            <a:pPr lvl="0" fontAlgn="base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기능이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너무 단순함</a:t>
            </a:r>
          </a:p>
          <a:p>
            <a:pPr lvl="0" fontAlgn="base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단순화상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지원이 아닌 추가기능 구현 필요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8240" y="4010025"/>
            <a:ext cx="7574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면접 진행 시 웹 컴파일러를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추가하여 실시간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coding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제공</a:t>
            </a:r>
          </a:p>
          <a:p>
            <a:pPr fontAlgn="base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화상채팅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Skype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등은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화상 채팅에 대해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중점으로 여러 기능을 지원하지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않는다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하지만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S/W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화상 채팅기능과 캔버스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 및 웹 컴파일러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등을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지원한다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소프트웨어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기술면접을 위한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웹 컴파일러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연동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자소서 등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첨삭을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위한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캔버스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기능추가</a:t>
            </a:r>
          </a:p>
          <a:p>
            <a:pPr fontAlgn="base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단순화상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지원이 아니라 화면공유 및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coding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 등 여러 기능 지원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183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58152" y="2276475"/>
          <a:ext cx="7323848" cy="306704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30962"/>
                <a:gridCol w="1830962"/>
                <a:gridCol w="1830962"/>
                <a:gridCol w="1830962"/>
              </a:tblGrid>
              <a:tr h="6066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구루미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구현한 </a:t>
                      </a:r>
                      <a:r>
                        <a:rPr lang="en-US" altLang="ko-KR" dirty="0" smtClean="0"/>
                        <a:t>S/W</a:t>
                      </a:r>
                      <a:endParaRPr lang="ko-KR" altLang="en-US" dirty="0"/>
                    </a:p>
                  </a:txBody>
                  <a:tcPr/>
                </a:tc>
              </a:tr>
              <a:tr h="61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화상채팅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  <a:tr h="61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화면공유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61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 컴파일러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  <a:tr h="61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58152" y="1485900"/>
            <a:ext cx="196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chemeClr val="accent2">
                    <a:lumMod val="75000"/>
                  </a:schemeClr>
                </a:solidFill>
                <a:ea typeface="함초롬바탕" pitchFamily="18" charset="-127"/>
              </a:rPr>
              <a:t>&lt;</a:t>
            </a:r>
            <a:r>
              <a:rPr kumimoji="1" lang="ko-KR" altLang="en-US" sz="2500" b="1" dirty="0" smtClean="0">
                <a:solidFill>
                  <a:schemeClr val="accent2">
                    <a:lumMod val="75000"/>
                  </a:schemeClr>
                </a:solidFill>
                <a:ea typeface="함초롬바탕" pitchFamily="18" charset="-127"/>
              </a:rPr>
              <a:t>비교표</a:t>
            </a:r>
            <a:r>
              <a:rPr kumimoji="1" lang="en-US" altLang="ko-KR" sz="2500" b="1" dirty="0" smtClean="0">
                <a:solidFill>
                  <a:schemeClr val="accent2">
                    <a:lumMod val="75000"/>
                  </a:schemeClr>
                </a:solidFill>
                <a:ea typeface="함초롬바탕" pitchFamily="18" charset="-127"/>
              </a:rPr>
              <a:t>&gt;</a:t>
            </a:r>
            <a:endParaRPr lang="ko-KR" altLang="en-US" sz="25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183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pic>
        <p:nvPicPr>
          <p:cNvPr id="2049" name="_x329521928" descr="EMB00003b4050c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020" y="1830417"/>
            <a:ext cx="3991426" cy="360407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연구 개발 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07" y="1843063"/>
            <a:ext cx="4436022" cy="359142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242174" y="2435290"/>
            <a:ext cx="2621902" cy="18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목표 및 효과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_x471887672"/>
          <p:cNvSpPr>
            <a:spLocks noChangeArrowheads="1"/>
          </p:cNvSpPr>
          <p:nvPr/>
        </p:nvSpPr>
        <p:spPr bwMode="auto">
          <a:xfrm>
            <a:off x="991113" y="1685925"/>
            <a:ext cx="7710488" cy="2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기술을 이용하여 기존의 오프라인 면접의 불편한 점들을 개선할 수 있는 시스템을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면접자와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면접관 모두에게 시간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공간적 제약을 줄일 수 있는 시스템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473034048"/>
          <p:cNvSpPr>
            <a:spLocks noChangeArrowheads="1"/>
          </p:cNvSpPr>
          <p:nvPr/>
        </p:nvSpPr>
        <p:spPr bwMode="auto">
          <a:xfrm>
            <a:off x="1053465" y="4098431"/>
            <a:ext cx="809053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온라인 면접 시스템을 이용하여 기존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 지출 비용을 줄일 수 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다양한 기능을 제공하여 면접에 대한 편의성을 증대시킨다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113" y="1047305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목표</a:t>
            </a:r>
            <a:endParaRPr lang="ko-KR" altLang="en-US" sz="25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113" y="3609326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효과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257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관련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95" y="1103855"/>
            <a:ext cx="6725589" cy="5334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88" y="1295215"/>
            <a:ext cx="7947778" cy="4082816"/>
          </a:xfrm>
          <a:prstGeom prst="rect">
            <a:avLst/>
          </a:prstGeom>
        </p:spPr>
      </p:pic>
      <p:sp>
        <p:nvSpPr>
          <p:cNvPr id="20" name="직사각형 19"/>
          <p:cNvSpPr txBox="1"/>
          <p:nvPr/>
        </p:nvSpPr>
        <p:spPr>
          <a:xfrm>
            <a:off x="917392" y="5612423"/>
            <a:ext cx="6981031" cy="6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▲ </a:t>
            </a:r>
            <a:r>
              <a:rPr lang="ko-KR" altLang="en-US" dirty="0"/>
              <a:t>경기도가 운영하는 여성 취업지원 사이트인 '온라인경력개발센터 </a:t>
            </a:r>
            <a:r>
              <a:rPr lang="ko-KR" altLang="en-US" dirty="0" err="1"/>
              <a:t>꿈날개＇에서</a:t>
            </a:r>
            <a:r>
              <a:rPr lang="ko-KR" altLang="en-US" dirty="0"/>
              <a:t> 온라인 면접을 이용하는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304196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0" y="1255204"/>
            <a:ext cx="6500812" cy="441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71928632"/>
          <p:cNvSpPr>
            <a:spLocks noChangeArrowheads="1"/>
          </p:cNvSpPr>
          <p:nvPr/>
        </p:nvSpPr>
        <p:spPr bwMode="auto">
          <a:xfrm>
            <a:off x="1497013" y="5795710"/>
            <a:ext cx="698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▲ 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kumimoji="1" 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가상면접시스템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SelfView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실행화면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471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597</Words>
  <Application>Microsoft Office PowerPoint</Application>
  <PresentationFormat>화면 슬라이드 쇼(4:3)</PresentationFormat>
  <Paragraphs>213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Mwan</cp:lastModifiedBy>
  <cp:revision>606</cp:revision>
  <dcterms:modified xsi:type="dcterms:W3CDTF">2017-01-02T07:12:11Z</dcterms:modified>
</cp:coreProperties>
</file>