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7" r:id="rId2"/>
    <p:sldId id="271" r:id="rId3"/>
    <p:sldId id="258" r:id="rId4"/>
    <p:sldId id="278" r:id="rId5"/>
    <p:sldId id="259" r:id="rId6"/>
    <p:sldId id="260" r:id="rId7"/>
    <p:sldId id="279" r:id="rId8"/>
    <p:sldId id="263" r:id="rId9"/>
    <p:sldId id="265" r:id="rId10"/>
    <p:sldId id="281" r:id="rId11"/>
    <p:sldId id="282" r:id="rId12"/>
    <p:sldId id="276" r:id="rId13"/>
    <p:sldId id="272" r:id="rId14"/>
    <p:sldId id="284" r:id="rId15"/>
    <p:sldId id="273" r:id="rId16"/>
    <p:sldId id="274" r:id="rId17"/>
    <p:sldId id="283" r:id="rId18"/>
    <p:sldId id="275" r:id="rId19"/>
    <p:sldId id="28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054"/>
    <p:restoredTop sz="90221"/>
  </p:normalViewPr>
  <p:slideViewPr>
    <p:cSldViewPr snapToGrid="0" snapToObjects="1">
      <p:cViewPr varScale="1">
        <p:scale>
          <a:sx n="103" d="100"/>
          <a:sy n="103" d="100"/>
        </p:scale>
        <p:origin x="1236" y="108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A79ED7AD-2CC6-459E-944B-DBCE56E1E494}" type="datetime1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DCA63B05-5D96-4B19-B20A-1C255FCD07A2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74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257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537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029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378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61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2F572F5-D381-45E5-A879-E6C2F4C3AD6C}" type="datetimeFigureOut">
              <a:rPr lang="ko-KR" altLang="en-US"/>
              <a:pPr lvl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dsjs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7120" y="676275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온라인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화상</a:t>
            </a:r>
            <a:endParaRPr lang="en-US" altLang="ko-KR" sz="30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/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면접 웹 애플리케이션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9120" y="4078380"/>
            <a:ext cx="2463872" cy="1177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2011150028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유영근</a:t>
            </a:r>
          </a:p>
          <a:p>
            <a:pPr lvl="0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201115003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이재영 </a:t>
            </a:r>
          </a:p>
          <a:p>
            <a:pPr lvl="0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2011180028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심치훈</a:t>
            </a:r>
          </a:p>
          <a:p>
            <a:pPr lvl="0"/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6454010"/>
            <a:ext cx="8640960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453338"/>
            <a:ext cx="632519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27" name="Picture 3" descr="C:\Users\치훈\Desktop\졸업작품\배경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4537494" cy="645333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091486" y="1906892"/>
            <a:ext cx="4161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Online Interview Web Application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239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3" y="1523154"/>
            <a:ext cx="5345502" cy="47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898" y="1945957"/>
            <a:ext cx="1290565" cy="123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193" y="1945956"/>
            <a:ext cx="1290566" cy="1231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941" y="1685385"/>
            <a:ext cx="3441269" cy="303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507877" y="60852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면접자의 화면</a:t>
            </a:r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" y="2060010"/>
            <a:ext cx="1582477" cy="226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2370899" y="3190643"/>
            <a:ext cx="2547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44580" y="1990201"/>
            <a:ext cx="0" cy="2375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45" y="3245148"/>
            <a:ext cx="1264026" cy="112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073" y="3245148"/>
            <a:ext cx="1264026" cy="112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9825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239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3" y="1523154"/>
            <a:ext cx="5345502" cy="47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5414755" y="3470422"/>
            <a:ext cx="1449023" cy="0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07877" y="6085224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면접 평가 및 면접 마무리 단계</a:t>
            </a:r>
          </a:p>
        </p:txBody>
      </p:sp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" y="2060010"/>
            <a:ext cx="1582477" cy="226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41" y="1989032"/>
            <a:ext cx="812171" cy="243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84" y="2018528"/>
            <a:ext cx="1777604" cy="235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481" y="2634120"/>
            <a:ext cx="16478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15757" y="393782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내용 </a:t>
            </a:r>
            <a:r>
              <a:rPr lang="en-US" altLang="ko-KR" dirty="0"/>
              <a:t>DB </a:t>
            </a:r>
            <a:r>
              <a:rPr lang="ko-KR" altLang="en-US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424373418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치훈\Desktop\졸업작품\자료수집\자료수집\사진\서버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572" y="1174107"/>
            <a:ext cx="2166938" cy="111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치훈\Desktop\졸업작품\이미지\fig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" y="3502040"/>
            <a:ext cx="4163868" cy="13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04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1656" y="6291902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구성도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730" y="132759"/>
            <a:ext cx="128753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구성도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954190" y="4021810"/>
            <a:ext cx="97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&lt;DB&gt;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4004" y="4848600"/>
            <a:ext cx="240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26509" y="4876103"/>
            <a:ext cx="240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&lt;Client&gt;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068464" y="2563716"/>
            <a:ext cx="2520686" cy="145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40649" y="2909520"/>
            <a:ext cx="866421" cy="4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080614" y="2385595"/>
            <a:ext cx="129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&lt;SERVER&gt;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3" name="Picture 5" descr="C:\Users\치훈\Desktop\졸업작품\이미지\클라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727" y="5310265"/>
            <a:ext cx="1274275" cy="80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치훈\Desktop\졸업작품\이미지\lin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96990" y="4977918"/>
            <a:ext cx="450975" cy="21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6494">
            <a:off x="4479679" y="3689723"/>
            <a:ext cx="1862169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099957" y="6107236"/>
            <a:ext cx="240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&lt;Client&gt;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50537"/>
              </p:ext>
            </p:extLst>
          </p:nvPr>
        </p:nvGraphicFramePr>
        <p:xfrm>
          <a:off x="5134245" y="4391142"/>
          <a:ext cx="26069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권한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15905"/>
              </p:ext>
            </p:extLst>
          </p:nvPr>
        </p:nvGraphicFramePr>
        <p:xfrm>
          <a:off x="384004" y="2385595"/>
          <a:ext cx="22666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</a:t>
                      </a:r>
                      <a:r>
                        <a:rPr lang="en-US" altLang="ko-KR" dirty="0"/>
                        <a:t>Module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캔버스 </a:t>
                      </a:r>
                      <a:r>
                        <a:rPr lang="en-US" altLang="ko-KR" dirty="0"/>
                        <a:t>Module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</a:t>
                      </a:r>
                      <a:r>
                        <a:rPr lang="en-US" altLang="ko-KR" dirty="0"/>
                        <a:t>I/O Module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4890">
            <a:off x="4668314" y="2605964"/>
            <a:ext cx="1657924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50537"/>
              </p:ext>
            </p:extLst>
          </p:nvPr>
        </p:nvGraphicFramePr>
        <p:xfrm>
          <a:off x="5134245" y="1554048"/>
          <a:ext cx="260694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평가내용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채팅내용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00207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개발 환경 및 개발 방법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92" y="1417129"/>
            <a:ext cx="6611937" cy="182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39412"/>
              </p:ext>
            </p:extLst>
          </p:nvPr>
        </p:nvGraphicFramePr>
        <p:xfrm>
          <a:off x="917391" y="3840479"/>
          <a:ext cx="6611937" cy="165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4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15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en-US" altLang="ko-KR" sz="3200" dirty="0"/>
                        <a:t>S/W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Visual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 studio 2015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Eclipse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Window</a:t>
                      </a:r>
                      <a:r>
                        <a:rPr lang="en-US" altLang="ko-KR" baseline="0" dirty="0"/>
                        <a:t> 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Photo Shop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3102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개발 환경 및 개발 방법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58240" y="1375560"/>
            <a:ext cx="4572000" cy="42011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latin typeface="AppleSDGothicNeo-Bold"/>
              </a:rPr>
              <a:t>Program Language</a:t>
            </a:r>
          </a:p>
          <a:p>
            <a:endParaRPr lang="en-US" altLang="ko-KR" sz="2000" b="1" dirty="0">
              <a:solidFill>
                <a:srgbClr val="C92606"/>
              </a:solidFill>
              <a:latin typeface="AppleSDGothicNeo-Bold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HTML5</a:t>
            </a: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</a:t>
            </a:r>
            <a:r>
              <a:rPr lang="en-US" altLang="ko-KR" sz="2000" b="1" dirty="0" err="1">
                <a:solidFill>
                  <a:srgbClr val="000000"/>
                </a:solidFill>
                <a:latin typeface="Helvetica-Bold"/>
              </a:rPr>
              <a:t>Javascript</a:t>
            </a:r>
            <a:endParaRPr lang="en-US" altLang="ko-KR" sz="2000" b="1" dirty="0">
              <a:solidFill>
                <a:srgbClr val="000000"/>
              </a:solidFill>
              <a:latin typeface="Helvetica-Bold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Node.js</a:t>
            </a:r>
          </a:p>
          <a:p>
            <a:endParaRPr lang="en-US" altLang="ko-KR" b="1" dirty="0">
              <a:solidFill>
                <a:srgbClr val="C92606"/>
              </a:solidFill>
              <a:latin typeface="AppleSDGothicNeo-Bold"/>
            </a:endParaRPr>
          </a:p>
          <a:p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latin typeface="AppleSDGothicNeo-Bold"/>
              </a:rPr>
              <a:t>Data base</a:t>
            </a:r>
          </a:p>
          <a:p>
            <a:endParaRPr lang="en-US" altLang="ko-KR" b="1" dirty="0"/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</a:t>
            </a:r>
            <a:r>
              <a:rPr lang="en-US" altLang="ko-KR" sz="2000" b="1" dirty="0" err="1">
                <a:solidFill>
                  <a:srgbClr val="000000"/>
                </a:solidFill>
                <a:latin typeface="Helvetica-Bold"/>
              </a:rPr>
              <a:t>MariaDB</a:t>
            </a:r>
            <a:endParaRPr lang="ko-KR" altLang="en-US" sz="2000" dirty="0"/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Helvetica-Bold"/>
            </a:endParaRPr>
          </a:p>
          <a:p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latin typeface="AppleSDGothicNeo-Bold"/>
              </a:rPr>
              <a:t>Server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Helvetica-Bold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Node.js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456342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업무 분담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9" y="1658669"/>
            <a:ext cx="8040222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6538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07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종합설계 수행일정</a:t>
            </a:r>
          </a:p>
        </p:txBody>
      </p:sp>
      <p:pic>
        <p:nvPicPr>
          <p:cNvPr id="1026" name="Picture 2" descr="C:\Users\치훈\Desktop\졸업작품\이미지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92" y="1563473"/>
            <a:ext cx="7018337" cy="386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38004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08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dirty="0"/>
              <a:t>GitHub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88" y="1642057"/>
            <a:ext cx="7348787" cy="47122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7388" y="1169729"/>
            <a:ext cx="7178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 </a:t>
            </a:r>
            <a:r>
              <a:rPr lang="en-US" altLang="ko-KR" sz="2500" b="1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https://github.com/mwan91/-----------.git</a:t>
            </a:r>
            <a:endParaRPr lang="ko-KR" altLang="en-US" sz="2500" b="1" dirty="0">
              <a:solidFill>
                <a:schemeClr val="accent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45564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09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참고 자료 및 참고 사이트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3" name="_x480471736"/>
          <p:cNvSpPr>
            <a:spLocks noChangeArrowheads="1"/>
          </p:cNvSpPr>
          <p:nvPr/>
        </p:nvSpPr>
        <p:spPr bwMode="auto">
          <a:xfrm>
            <a:off x="1028700" y="1543580"/>
            <a:ext cx="6961188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WebRTC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 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-JavaScript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-HTML5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-Node.js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-Maria DB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_x480483416"/>
          <p:cNvSpPr>
            <a:spLocks noChangeArrowheads="1"/>
          </p:cNvSpPr>
          <p:nvPr/>
        </p:nvSpPr>
        <p:spPr bwMode="auto">
          <a:xfrm>
            <a:off x="1028700" y="835025"/>
            <a:ext cx="19272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필요기술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_x480371176"/>
          <p:cNvSpPr>
            <a:spLocks noChangeArrowheads="1"/>
          </p:cNvSpPr>
          <p:nvPr/>
        </p:nvSpPr>
        <p:spPr bwMode="auto">
          <a:xfrm>
            <a:off x="1058152" y="2963034"/>
            <a:ext cx="19272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참고</a:t>
            </a:r>
            <a:r>
              <a:rPr kumimoji="1" lang="en-US" altLang="ko-KR" sz="2500" b="1" i="0" u="none" strike="noStrike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 </a:t>
            </a:r>
            <a:r>
              <a:rPr kumimoji="1" lang="ko-KR" altLang="en-US" sz="2500" b="1" i="0" u="none" strike="noStrike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사이트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_x480398536"/>
          <p:cNvSpPr>
            <a:spLocks noChangeArrowheads="1"/>
          </p:cNvSpPr>
          <p:nvPr/>
        </p:nvSpPr>
        <p:spPr bwMode="auto">
          <a:xfrm>
            <a:off x="1058152" y="3381374"/>
            <a:ext cx="77104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000" dirty="0"/>
          </a:p>
          <a:p>
            <a:r>
              <a:rPr lang="en-US" altLang="ko-KR" sz="2000" dirty="0"/>
              <a:t>http://www.webrtc.org : </a:t>
            </a:r>
            <a:r>
              <a:rPr lang="ko-KR" altLang="en-US" sz="2000" dirty="0" err="1"/>
              <a:t>스트리밍</a:t>
            </a:r>
            <a:r>
              <a:rPr lang="ko-KR" altLang="en-US" sz="2000" dirty="0"/>
              <a:t> 및 화면 공유 구현을 위한 </a:t>
            </a:r>
            <a:r>
              <a:rPr lang="en-US" altLang="ko-KR" sz="2000" dirty="0" err="1"/>
              <a:t>WebRTC</a:t>
            </a:r>
            <a:r>
              <a:rPr lang="en-US" altLang="ko-KR" sz="2000" dirty="0"/>
              <a:t> API </a:t>
            </a:r>
            <a:r>
              <a:rPr lang="ko-KR" altLang="en-US" sz="2000" dirty="0"/>
              <a:t>기술</a:t>
            </a:r>
            <a:endParaRPr lang="en-US" altLang="ko-KR" sz="2000" dirty="0"/>
          </a:p>
          <a:p>
            <a:r>
              <a:rPr lang="en-US" altLang="ko-KR" sz="2000" dirty="0">
                <a:hlinkClick r:id="rId3"/>
              </a:rPr>
              <a:t>http://www.Nodsjs.org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소캣</a:t>
            </a:r>
            <a:r>
              <a:rPr lang="ko-KR" altLang="en-US" sz="2000" dirty="0"/>
              <a:t> 기능을 활용하기 위한 </a:t>
            </a:r>
            <a:r>
              <a:rPr lang="en-US" altLang="ko-KR" sz="2000" dirty="0"/>
              <a:t>Node.js </a:t>
            </a:r>
            <a:r>
              <a:rPr lang="ko-KR" altLang="en-US" sz="2000" dirty="0"/>
              <a:t>기술</a:t>
            </a:r>
          </a:p>
        </p:txBody>
      </p:sp>
      <p:sp>
        <p:nvSpPr>
          <p:cNvPr id="21" name="_x480398536"/>
          <p:cNvSpPr>
            <a:spLocks noChangeArrowheads="1"/>
          </p:cNvSpPr>
          <p:nvPr/>
        </p:nvSpPr>
        <p:spPr bwMode="auto">
          <a:xfrm>
            <a:off x="1058152" y="5214069"/>
            <a:ext cx="77104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모던 웹을 위한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Node.js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프로그래밍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윤인성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2013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-Node.js,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MongoDB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와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AngularJS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를 이용한 웹 개발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</a:t>
            </a: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브래드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 </a:t>
            </a: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데일리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2014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-HTML5+CSS3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입문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고경희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2015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" name="_x480371176"/>
          <p:cNvSpPr>
            <a:spLocks noChangeArrowheads="1"/>
          </p:cNvSpPr>
          <p:nvPr/>
        </p:nvSpPr>
        <p:spPr bwMode="auto">
          <a:xfrm>
            <a:off x="1028700" y="4533031"/>
            <a:ext cx="19272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참고문헌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98946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181665" y="2902018"/>
            <a:ext cx="4780670" cy="18097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7200" b="1" dirty="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감사합니다</a:t>
            </a:r>
            <a:r>
              <a:rPr kumimoji="1" lang="en-US" altLang="ko-KR" sz="7200" b="1" dirty="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.</a:t>
            </a:r>
            <a:endParaRPr kumimoji="1" lang="ko-KR" altLang="ko-KR" sz="5400" b="1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endParaRPr lang="ko-KR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978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11560" y="6454010"/>
            <a:ext cx="8640960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453338"/>
            <a:ext cx="632519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6259" y="238185"/>
            <a:ext cx="2192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246919" y="1025574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1.</a:t>
            </a:r>
            <a:r>
              <a:rPr lang="ko-KR" altLang="en-US" b="1" dirty="0"/>
              <a:t>연구 개발배경</a:t>
            </a:r>
            <a:endParaRPr lang="en-US" altLang="ko-KR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246919" y="1652953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2.</a:t>
            </a:r>
            <a:r>
              <a:rPr lang="ko-KR" altLang="en-US" b="1" dirty="0"/>
              <a:t>관련 연구 및 사례</a:t>
            </a:r>
            <a:endParaRPr lang="en-US" altLang="ko-KR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46919" y="2303929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3.</a:t>
            </a:r>
            <a:r>
              <a:rPr lang="ko-KR" altLang="en-US" b="1" dirty="0"/>
              <a:t>시스템 시나리오</a:t>
            </a:r>
            <a:endParaRPr lang="en-US" altLang="ko-KR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46919" y="2967831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4.</a:t>
            </a:r>
            <a:r>
              <a:rPr lang="ko-KR" altLang="en-US" b="1" dirty="0"/>
              <a:t>시스템 구성도</a:t>
            </a:r>
            <a:endParaRPr lang="en-US" altLang="ko-KR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46919" y="3612494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5.</a:t>
            </a:r>
            <a:r>
              <a:rPr lang="ko-KR" altLang="en-US" b="1" dirty="0"/>
              <a:t>개발환경 및 개발방법</a:t>
            </a:r>
            <a:endParaRPr lang="en-US" altLang="ko-KR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46919" y="4237633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6.</a:t>
            </a:r>
            <a:r>
              <a:rPr lang="ko-KR" altLang="en-US" b="1" dirty="0"/>
              <a:t>업무 분담</a:t>
            </a:r>
            <a:endParaRPr lang="en-US" altLang="ko-KR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46919" y="4853716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7.</a:t>
            </a:r>
            <a:r>
              <a:rPr lang="ko-KR" altLang="en-US" b="1" dirty="0"/>
              <a:t>종합설계 수행일정</a:t>
            </a:r>
            <a:endParaRPr lang="en-US" altLang="ko-KR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46919" y="5470162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8.</a:t>
            </a:r>
            <a:r>
              <a:rPr lang="ko-KR" altLang="en-US" b="1" dirty="0"/>
              <a:t>필요기술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9944579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72951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217" y="126004"/>
            <a:ext cx="1542973" cy="295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  연구 개발 배경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pic>
        <p:nvPicPr>
          <p:cNvPr id="2049" name="_x329521928" descr="EMB00003b4050ca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2020" y="1830417"/>
            <a:ext cx="3991426" cy="3604072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연구 개발 배경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07" y="1843063"/>
            <a:ext cx="4436022" cy="3591426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242174" y="2435290"/>
            <a:ext cx="2621902" cy="186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72951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217" y="126004"/>
            <a:ext cx="1542973" cy="295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  연구 개발 배경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목표 및 효과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" name="_x471887672"/>
          <p:cNvSpPr>
            <a:spLocks noChangeArrowheads="1"/>
          </p:cNvSpPr>
          <p:nvPr/>
        </p:nvSpPr>
        <p:spPr bwMode="auto">
          <a:xfrm>
            <a:off x="991113" y="1685925"/>
            <a:ext cx="7710488" cy="205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WebRTC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기술을 이용하여 기존의 오프라인 면접의 불편한 점들을 개선할 수 있는 시스템을 개발한다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면접자와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면접관 모두에게 시간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공간적 제약을 줄일 수 있는 시스템 개발한다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_x473034048"/>
          <p:cNvSpPr>
            <a:spLocks noChangeArrowheads="1"/>
          </p:cNvSpPr>
          <p:nvPr/>
        </p:nvSpPr>
        <p:spPr bwMode="auto">
          <a:xfrm>
            <a:off x="1053465" y="4098431"/>
            <a:ext cx="8090535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 </a:t>
            </a:r>
            <a:endParaRPr kumimoji="1" lang="ko-KR" altLang="ko-KR" sz="20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온라인 면접 시스템을 이용하여 기존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면접 지출 비용을 줄일 수 있다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다양한 기능을 제공하여 면접에 대한 편의성을 증대시킨다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1113" y="1047305"/>
            <a:ext cx="1409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함초롬바탕" pitchFamily="18" charset="-127"/>
                <a:cs typeface="굴림" pitchFamily="50" charset="-127"/>
              </a:rPr>
              <a:t>목표</a:t>
            </a:r>
            <a:endParaRPr lang="ko-KR" altLang="en-US" sz="25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1113" y="3609326"/>
            <a:ext cx="1409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함초롬바탕" pitchFamily="18" charset="-127"/>
                <a:cs typeface="굴림" pitchFamily="50" charset="-127"/>
              </a:rPr>
              <a:t>효과</a:t>
            </a:r>
            <a:endParaRPr lang="ko-KR" altLang="en-US" sz="25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25724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7361" y="132759"/>
            <a:ext cx="16802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관련 연구 및 사례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관련 사례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95" y="1103855"/>
            <a:ext cx="6725589" cy="53347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188" y="1295215"/>
            <a:ext cx="7947778" cy="4082816"/>
          </a:xfrm>
          <a:prstGeom prst="rect">
            <a:avLst/>
          </a:prstGeom>
        </p:spPr>
      </p:pic>
      <p:sp>
        <p:nvSpPr>
          <p:cNvPr id="20" name="직사각형 19"/>
          <p:cNvSpPr txBox="1"/>
          <p:nvPr/>
        </p:nvSpPr>
        <p:spPr>
          <a:xfrm>
            <a:off x="917392" y="5612423"/>
            <a:ext cx="6981031" cy="643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▲ </a:t>
            </a:r>
            <a:r>
              <a:rPr lang="ko-KR" altLang="en-US" dirty="0"/>
              <a:t>경기도가 운영하는 여성 취업지원 사이트인 '온라인경력개발센터 </a:t>
            </a:r>
            <a:r>
              <a:rPr lang="ko-KR" altLang="en-US" dirty="0" err="1"/>
              <a:t>꿈날개＇에서</a:t>
            </a:r>
            <a:r>
              <a:rPr lang="ko-KR" altLang="en-US" dirty="0"/>
              <a:t> 온라인 면접을 이용하는 화면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361" y="132759"/>
            <a:ext cx="16802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관련 연구 및 사례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관련 사례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361" y="132759"/>
            <a:ext cx="16802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관련 연구 및 사례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관련 사례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73041968" descr="cif0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20" y="1255204"/>
            <a:ext cx="650081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471928632"/>
          <p:cNvSpPr>
            <a:spLocks noChangeArrowheads="1"/>
          </p:cNvSpPr>
          <p:nvPr/>
        </p:nvSpPr>
        <p:spPr bwMode="auto">
          <a:xfrm>
            <a:off x="1497013" y="5795710"/>
            <a:ext cx="6980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▲ </a:t>
            </a:r>
            <a:r>
              <a:rPr kumimoji="1" 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웹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</a:t>
            </a:r>
            <a:r>
              <a:rPr kumimoji="1" 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모바일</a:t>
            </a:r>
            <a:r>
              <a:rPr kumimoji="1" 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가상면접시스템 </a:t>
            </a: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SelfView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실행화면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717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239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3" y="1523154"/>
            <a:ext cx="5345502" cy="47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29" y="2778722"/>
            <a:ext cx="4229225" cy="123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 flipV="1">
            <a:off x="5429503" y="2066347"/>
            <a:ext cx="1275727" cy="535920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20" y="4013967"/>
            <a:ext cx="1678864" cy="167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직선 화살표 연결선 30"/>
          <p:cNvCxnSpPr/>
          <p:nvPr/>
        </p:nvCxnSpPr>
        <p:spPr>
          <a:xfrm>
            <a:off x="5429503" y="4079075"/>
            <a:ext cx="1275727" cy="821016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24897" y="570574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이력서 파일 첨부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07877" y="6085224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면접 일정 확인 및 신청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20" y="1367738"/>
            <a:ext cx="1451155" cy="12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65420" y="269896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정보 입력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3465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3" y="1523154"/>
            <a:ext cx="5345502" cy="47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 flipV="1">
            <a:off x="5548045" y="2136870"/>
            <a:ext cx="1275727" cy="535920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6953345" y="1696064"/>
            <a:ext cx="1674461" cy="97672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53345" y="287347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캔버스 기능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039" y="1989032"/>
            <a:ext cx="812171" cy="243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69" y="1984204"/>
            <a:ext cx="1869972" cy="241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589" y="4051639"/>
            <a:ext cx="1674461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5518548" y="3983661"/>
            <a:ext cx="1305224" cy="632584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82841" y="53978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기능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" y="2060010"/>
            <a:ext cx="1582477" cy="226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07877" y="60852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면접관의</a:t>
            </a:r>
            <a:r>
              <a:rPr lang="ko-KR" altLang="en-US" dirty="0"/>
              <a:t> 화면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402</Words>
  <Application>Microsoft Office PowerPoint</Application>
  <PresentationFormat>화면 슬라이드 쇼(4:3)</PresentationFormat>
  <Paragraphs>148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AppleSDGothicNeo-Bold</vt:lpstr>
      <vt:lpstr>Helvetica-Bold</vt:lpstr>
      <vt:lpstr>굴림</vt:lpstr>
      <vt:lpstr>함초롬돋움</vt:lpstr>
      <vt:lpstr>함초롬바탕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이재영</cp:lastModifiedBy>
  <cp:revision>514</cp:revision>
  <dcterms:modified xsi:type="dcterms:W3CDTF">2016-12-25T12:29:20Z</dcterms:modified>
</cp:coreProperties>
</file>