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D57-2AEF-FC43-9741-FD8290CD5A2C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62A-AFD3-0A40-96B0-0C0C4D8EE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D57-2AEF-FC43-9741-FD8290CD5A2C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62A-AFD3-0A40-96B0-0C0C4D8EE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D57-2AEF-FC43-9741-FD8290CD5A2C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62A-AFD3-0A40-96B0-0C0C4D8EE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D57-2AEF-FC43-9741-FD8290CD5A2C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62A-AFD3-0A40-96B0-0C0C4D8EE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D57-2AEF-FC43-9741-FD8290CD5A2C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62A-AFD3-0A40-96B0-0C0C4D8EE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D57-2AEF-FC43-9741-FD8290CD5A2C}" type="datetimeFigureOut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62A-AFD3-0A40-96B0-0C0C4D8EE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D57-2AEF-FC43-9741-FD8290CD5A2C}" type="datetimeFigureOut">
              <a:rPr lang="en-US" smtClean="0"/>
              <a:t>6/20/12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62A-AFD3-0A40-96B0-0C0C4D8EE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D57-2AEF-FC43-9741-FD8290CD5A2C}" type="datetimeFigureOut">
              <a:rPr lang="en-US" smtClean="0"/>
              <a:t>6/20/12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62A-AFD3-0A40-96B0-0C0C4D8EE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D57-2AEF-FC43-9741-FD8290CD5A2C}" type="datetimeFigureOut">
              <a:rPr lang="en-US" smtClean="0"/>
              <a:t>6/20/12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62A-AFD3-0A40-96B0-0C0C4D8EE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D57-2AEF-FC43-9741-FD8290CD5A2C}" type="datetimeFigureOut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62A-AFD3-0A40-96B0-0C0C4D8EE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1D57-2AEF-FC43-9741-FD8290CD5A2C}" type="datetimeFigureOut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762A-AFD3-0A40-96B0-0C0C4D8EE4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1D57-2AEF-FC43-9741-FD8290CD5A2C}" type="datetimeFigureOut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762A-AFD3-0A40-96B0-0C0C4D8EE4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Responsive Web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Design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PDX DUG Front-end </a:t>
            </a:r>
            <a:r>
              <a:rPr lang="en-US" dirty="0" err="1" smtClean="0">
                <a:solidFill>
                  <a:schemeClr val="bg1"/>
                </a:solidFill>
              </a:rPr>
              <a:t>meetup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June 2012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me, responsive web design = accepting that the Internet is its own medium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Web design =/= print design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People access content on the Internet in an increasing variety  of ways.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challenge now is how do we serve up our content so it’s valuable regardless of the method used to access it?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Ethan </a:t>
            </a:r>
            <a:r>
              <a:rPr lang="en-US" dirty="0" err="1" smtClean="0">
                <a:solidFill>
                  <a:schemeClr val="bg1"/>
                </a:solidFill>
              </a:rPr>
              <a:t>Marcotte’s</a:t>
            </a:r>
            <a:r>
              <a:rPr lang="en-US" dirty="0" smtClean="0">
                <a:solidFill>
                  <a:schemeClr val="bg1"/>
                </a:solidFill>
              </a:rPr>
              <a:t> ingredients: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r>
              <a:rPr lang="en-US" dirty="0" smtClean="0">
                <a:solidFill>
                  <a:schemeClr val="bg1"/>
                </a:solidFill>
              </a:rPr>
              <a:t>A flexible, grid-based layout</a:t>
            </a:r>
          </a:p>
          <a:p>
            <a:pPr marL="914400" lvl="1" indent="-514350">
              <a:buNone/>
            </a:pPr>
            <a:r>
              <a:rPr lang="en-US" dirty="0" smtClean="0">
                <a:solidFill>
                  <a:schemeClr val="bg1"/>
                </a:solidFill>
              </a:rPr>
              <a:t>- Move from absolute (pixel-based) measurements to relative ones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2) Flexible images and media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3) Media queries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- Rearranging based on browser width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- Breakpoints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Terms you may run into: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Responsive vs. adaptive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Progressive enhancement vs. graceful degradation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Mobile first / content first / user first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Resources: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“Responsive Web Design” article by Ethan </a:t>
            </a:r>
            <a:r>
              <a:rPr lang="en-US" dirty="0" err="1" smtClean="0">
                <a:solidFill>
                  <a:schemeClr val="bg1"/>
                </a:solidFill>
              </a:rPr>
              <a:t>Marcotte</a:t>
            </a:r>
            <a:r>
              <a:rPr lang="en-US" dirty="0" smtClean="0">
                <a:solidFill>
                  <a:schemeClr val="bg1"/>
                </a:solidFill>
              </a:rPr>
              <a:t>, http://</a:t>
            </a:r>
            <a:r>
              <a:rPr lang="en-US" dirty="0" err="1" smtClean="0">
                <a:solidFill>
                  <a:schemeClr val="bg1"/>
                </a:solidFill>
              </a:rPr>
              <a:t>www.alistapart.com</a:t>
            </a:r>
            <a:r>
              <a:rPr lang="en-US" dirty="0" smtClean="0">
                <a:solidFill>
                  <a:schemeClr val="bg1"/>
                </a:solidFill>
              </a:rPr>
              <a:t>/articles/responsive-web-design/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“Responsive Web Design” book by Ethan </a:t>
            </a:r>
            <a:r>
              <a:rPr lang="en-US" dirty="0" err="1" smtClean="0">
                <a:solidFill>
                  <a:schemeClr val="bg1"/>
                </a:solidFill>
              </a:rPr>
              <a:t>Marcotte</a:t>
            </a:r>
            <a:r>
              <a:rPr lang="en-US" dirty="0" smtClean="0">
                <a:solidFill>
                  <a:schemeClr val="bg1"/>
                </a:solidFill>
              </a:rPr>
              <a:t>, http://</a:t>
            </a:r>
            <a:r>
              <a:rPr lang="en-US" dirty="0" err="1" smtClean="0">
                <a:solidFill>
                  <a:schemeClr val="bg1"/>
                </a:solidFill>
              </a:rPr>
              <a:t>www.abookapart.com</a:t>
            </a:r>
            <a:r>
              <a:rPr lang="en-US" dirty="0" smtClean="0">
                <a:solidFill>
                  <a:schemeClr val="bg1"/>
                </a:solidFill>
              </a:rPr>
              <a:t>/products/responsive-web-design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“Adapted” article by Dan </a:t>
            </a:r>
            <a:r>
              <a:rPr lang="en-US" dirty="0" err="1" smtClean="0">
                <a:solidFill>
                  <a:schemeClr val="bg1"/>
                </a:solidFill>
              </a:rPr>
              <a:t>Cederholm</a:t>
            </a:r>
            <a:r>
              <a:rPr lang="en-US" dirty="0" smtClean="0">
                <a:solidFill>
                  <a:schemeClr val="bg1"/>
                </a:solidFill>
              </a:rPr>
              <a:t>, http://simplebits.com/notebook/2011/08/19/adapted/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“Mobile </a:t>
            </a:r>
            <a:r>
              <a:rPr lang="en-US" dirty="0" smtClean="0">
                <a:solidFill>
                  <a:schemeClr val="bg1"/>
                </a:solidFill>
              </a:rPr>
              <a:t>First” book by Luke </a:t>
            </a:r>
            <a:r>
              <a:rPr lang="en-US" dirty="0" err="1" smtClean="0">
                <a:solidFill>
                  <a:schemeClr val="bg1"/>
                </a:solidFill>
              </a:rPr>
              <a:t>Wroblewski</a:t>
            </a:r>
            <a:r>
              <a:rPr lang="en-US" dirty="0" smtClean="0">
                <a:solidFill>
                  <a:schemeClr val="bg1"/>
                </a:solidFill>
              </a:rPr>
              <a:t>, http://</a:t>
            </a:r>
            <a:r>
              <a:rPr lang="en-US" dirty="0" err="1" smtClean="0">
                <a:solidFill>
                  <a:schemeClr val="bg1"/>
                </a:solidFill>
              </a:rPr>
              <a:t>www.abookapart.com</a:t>
            </a:r>
            <a:r>
              <a:rPr lang="en-US" dirty="0" smtClean="0">
                <a:solidFill>
                  <a:schemeClr val="bg1"/>
                </a:solidFill>
              </a:rPr>
              <a:t>/products/mobile-first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231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Responsive Web Design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</dc:title>
  <dc:creator>M Williams</dc:creator>
  <cp:lastModifiedBy>M Williams</cp:lastModifiedBy>
  <cp:revision>4</cp:revision>
  <dcterms:created xsi:type="dcterms:W3CDTF">2012-06-21T01:48:54Z</dcterms:created>
  <dcterms:modified xsi:type="dcterms:W3CDTF">2012-06-21T02:45:49Z</dcterms:modified>
</cp:coreProperties>
</file>