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54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Wang" userId="8571b98ebe589c56" providerId="LiveId" clId="{680EA019-4B2C-4AD6-A774-CD4CD27AD921}"/>
    <pc:docChg chg="modSld">
      <pc:chgData name="Michelle Wang" userId="8571b98ebe589c56" providerId="LiveId" clId="{680EA019-4B2C-4AD6-A774-CD4CD27AD921}" dt="2017-12-06T15:35:56.864" v="5" actId="1076"/>
      <pc:docMkLst>
        <pc:docMk/>
      </pc:docMkLst>
      <pc:sldChg chg="addSp modSp">
        <pc:chgData name="Michelle Wang" userId="8571b98ebe589c56" providerId="LiveId" clId="{680EA019-4B2C-4AD6-A774-CD4CD27AD921}" dt="2017-12-06T15:35:56.864" v="5" actId="1076"/>
        <pc:sldMkLst>
          <pc:docMk/>
          <pc:sldMk cId="1172455487" sldId="256"/>
        </pc:sldMkLst>
        <pc:spChg chg="mod">
          <ac:chgData name="Michelle Wang" userId="8571b98ebe589c56" providerId="LiveId" clId="{680EA019-4B2C-4AD6-A774-CD4CD27AD921}" dt="2017-12-06T15:35:56.864" v="5" actId="1076"/>
          <ac:spMkLst>
            <pc:docMk/>
            <pc:sldMk cId="1172455487" sldId="256"/>
            <ac:spMk id="18" creationId="{4F740B91-77E7-4CA5-9CA8-DA47BFD879E7}"/>
          </ac:spMkLst>
        </pc:spChg>
        <pc:spChg chg="add mod">
          <ac:chgData name="Michelle Wang" userId="8571b98ebe589c56" providerId="LiveId" clId="{680EA019-4B2C-4AD6-A774-CD4CD27AD921}" dt="2017-12-06T03:54:35.933" v="1" actId="1076"/>
          <ac:spMkLst>
            <pc:docMk/>
            <pc:sldMk cId="1172455487" sldId="256"/>
            <ac:spMk id="21" creationId="{2F6CFAC7-3F73-4704-9802-8E53C9A73FE1}"/>
          </ac:spMkLst>
        </pc:spChg>
        <pc:spChg chg="mod">
          <ac:chgData name="Michelle Wang" userId="8571b98ebe589c56" providerId="LiveId" clId="{680EA019-4B2C-4AD6-A774-CD4CD27AD921}" dt="2017-12-06T03:54:43.103" v="2" actId="1076"/>
          <ac:spMkLst>
            <pc:docMk/>
            <pc:sldMk cId="1172455487" sldId="256"/>
            <ac:spMk id="29" creationId="{00000000-0000-0000-0000-000000000000}"/>
          </ac:spMkLst>
        </pc:spChg>
        <pc:cxnChg chg="mod">
          <ac:chgData name="Michelle Wang" userId="8571b98ebe589c56" providerId="LiveId" clId="{680EA019-4B2C-4AD6-A774-CD4CD27AD921}" dt="2017-12-06T15:35:51.647" v="4" actId="1076"/>
          <ac:cxnSpMkLst>
            <pc:docMk/>
            <pc:sldMk cId="1172455487" sldId="256"/>
            <ac:cxnSpMk id="15" creationId="{9F4542AA-FA6E-4DA1-85DE-544FBA49C6C1}"/>
          </ac:cxnSpMkLst>
        </pc:cxnChg>
        <pc:cxnChg chg="mod">
          <ac:chgData name="Michelle Wang" userId="8571b98ebe589c56" providerId="LiveId" clId="{680EA019-4B2C-4AD6-A774-CD4CD27AD921}" dt="2017-12-06T03:54:43.103" v="2" actId="1076"/>
          <ac:cxnSpMkLst>
            <pc:docMk/>
            <pc:sldMk cId="1172455487" sldId="256"/>
            <ac:cxnSpMk id="17" creationId="{00000000-0000-0000-0000-000000000000}"/>
          </ac:cxnSpMkLst>
        </pc:cxnChg>
        <pc:cxnChg chg="add mod">
          <ac:chgData name="Michelle Wang" userId="8571b98ebe589c56" providerId="LiveId" clId="{680EA019-4B2C-4AD6-A774-CD4CD27AD921}" dt="2017-12-06T03:54:35.933" v="1" actId="1076"/>
          <ac:cxnSpMkLst>
            <pc:docMk/>
            <pc:sldMk cId="1172455487" sldId="256"/>
            <ac:cxnSpMk id="20" creationId="{AA36FE83-4A97-41B3-8FF5-12D84B01803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9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0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4107-3E7B-704F-BC73-92766E4D503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AC01-EF15-724A-BCF4-546827E3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922866" y="1405467"/>
            <a:ext cx="1439333" cy="1320800"/>
          </a:xfrm>
          <a:prstGeom prst="ellipse">
            <a:avLst/>
          </a:prstGeom>
          <a:noFill/>
          <a:ln w="571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2533" y="2099733"/>
            <a:ext cx="1625600" cy="140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4267" y="2099733"/>
            <a:ext cx="1625600" cy="140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68133" y="2438400"/>
            <a:ext cx="2506134" cy="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34268" y="3064933"/>
            <a:ext cx="2539999" cy="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76534" y="3505200"/>
            <a:ext cx="0" cy="15240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flipH="1" flipV="1">
            <a:off x="2230971" y="1930397"/>
            <a:ext cx="262468" cy="23706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76459" y="2218435"/>
            <a:ext cx="66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71686" y="2218435"/>
            <a:ext cx="66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93467" y="3488267"/>
            <a:ext cx="66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10218" y="389804"/>
            <a:ext cx="66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33334" y="1558035"/>
            <a:ext cx="66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33334" y="2760640"/>
            <a:ext cx="66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4542AA-FA6E-4DA1-85DE-544FBA49C6C1}"/>
              </a:ext>
            </a:extLst>
          </p:cNvPr>
          <p:cNvCxnSpPr>
            <a:cxnSpLocks/>
          </p:cNvCxnSpPr>
          <p:nvPr/>
        </p:nvCxnSpPr>
        <p:spPr>
          <a:xfrm flipV="1">
            <a:off x="2802075" y="593335"/>
            <a:ext cx="0" cy="1503947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96212-A2B2-4ED7-BA82-FFACBE628158}"/>
              </a:ext>
            </a:extLst>
          </p:cNvPr>
          <p:cNvCxnSpPr/>
          <p:nvPr/>
        </p:nvCxnSpPr>
        <p:spPr>
          <a:xfrm>
            <a:off x="2802075" y="3505200"/>
            <a:ext cx="0" cy="15240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740B91-77E7-4CA5-9CA8-DA47BFD879E7}"/>
              </a:ext>
            </a:extLst>
          </p:cNvPr>
          <p:cNvSpPr txBox="1"/>
          <p:nvPr/>
        </p:nvSpPr>
        <p:spPr>
          <a:xfrm>
            <a:off x="2846678" y="975564"/>
            <a:ext cx="66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8F05EB-BF51-4409-8650-67B8C8D63C16}"/>
              </a:ext>
            </a:extLst>
          </p:cNvPr>
          <p:cNvSpPr txBox="1"/>
          <p:nvPr/>
        </p:nvSpPr>
        <p:spPr>
          <a:xfrm>
            <a:off x="2935818" y="3556169"/>
            <a:ext cx="66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α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36FE83-4A97-41B3-8FF5-12D84B018032}"/>
              </a:ext>
            </a:extLst>
          </p:cNvPr>
          <p:cNvCxnSpPr/>
          <p:nvPr/>
        </p:nvCxnSpPr>
        <p:spPr>
          <a:xfrm>
            <a:off x="6167563" y="3505200"/>
            <a:ext cx="0" cy="15240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6CFAC7-3F73-4704-9802-8E53C9A73FE1}"/>
              </a:ext>
            </a:extLst>
          </p:cNvPr>
          <p:cNvSpPr txBox="1"/>
          <p:nvPr/>
        </p:nvSpPr>
        <p:spPr>
          <a:xfrm>
            <a:off x="5516038" y="3505200"/>
            <a:ext cx="66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7245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Vendrely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Vendrely</dc:creator>
  <cp:lastModifiedBy>Michelle Wang</cp:lastModifiedBy>
  <cp:revision>3</cp:revision>
  <dcterms:created xsi:type="dcterms:W3CDTF">2017-11-27T15:56:33Z</dcterms:created>
  <dcterms:modified xsi:type="dcterms:W3CDTF">2017-12-06T15:35:57Z</dcterms:modified>
</cp:coreProperties>
</file>