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164552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164552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3d314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3d314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164552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164552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164552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164552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e164552d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e164552d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164552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164552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164552d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164552d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e164552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e164552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Spring Webmvc’s System Architecture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Group4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吳崇維 陳熙 林柏劭 王俊翔 蔡昀達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王郁婷 林慶珠 王廷峻 黃柏諭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627" y="940375"/>
            <a:ext cx="6510726" cy="3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75" y="164375"/>
            <a:ext cx="6873975" cy="4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mvc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DispatcherServlet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HandlerMapping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HandlerAdapter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ViewResolver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DispatcherServlet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31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Spring’s front controller. </a:t>
            </a:r>
            <a:r>
              <a:rPr lang="zh-TW"/>
              <a:t>DispatcherServlet handles an incoming HttpRequest, delegates the request, and processes that request according to the configured HandlerAdapter interfaces.</a:t>
            </a:r>
            <a:endParaRPr/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25" y="747900"/>
            <a:ext cx="49405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HandlerMapping 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32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Using a handler mapping you can map incoming web requests to appropriate handlers.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50" y="1212975"/>
            <a:ext cx="5002350" cy="31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HandlerAdapter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30696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The HandlerAdapter interface facilitates the use of controllers, servlets, HttpRequests, and HTTP paths through several specific interfaces.</a:t>
            </a: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725" y="1152475"/>
            <a:ext cx="5636274" cy="33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ViewResolver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32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A ViewResolver determines both what kind of views are served by the dispatcher and from where they are served.</a:t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01" y="1266288"/>
            <a:ext cx="4987325" cy="31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