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eb0de02b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eb0de02b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de80c965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de80c965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de80c965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de80c965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eb0de02b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eb0de02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eb0de02b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eb0de02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eb0de02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eb0de02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b0de02b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b0de02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eb0de02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eb0de02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b0de02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eb0de02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aeldung.com/spring-mvc-handler-adapt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Deep into </a:t>
            </a:r>
            <a:r>
              <a:rPr lang="zh-CN"/>
              <a:t>HandlerMapping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Group4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吳崇維 陳熙 林柏劭 王俊翔 蔡昀達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王郁婷 林慶珠 王廷峻 黃柏諭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Put it all together!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60950" y="1063500"/>
            <a:ext cx="8147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Then we’re done! Leave rest of the things to “HandlerAdapter”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HandlerMapping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What does it do?</a:t>
            </a:r>
            <a:r>
              <a:rPr lang="zh-CN" sz="2100"/>
              <a:t> </a:t>
            </a:r>
            <a:endParaRPr sz="21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An interface that defines a mapping between requests and </a:t>
            </a:r>
            <a:r>
              <a:rPr lang="zh-CN" sz="1600">
                <a:uFill>
                  <a:noFill/>
                </a:uFill>
                <a:hlinkClick r:id="rId3"/>
              </a:rPr>
              <a:t>handler objects</a:t>
            </a:r>
            <a:r>
              <a:rPr lang="zh-C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Say that a URL request is coming, captured by DispatcherServlet.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Developer has defined several Controller for different situations.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7" name="Google Shape;67;p14"/>
          <p:cNvSpPr/>
          <p:nvPr/>
        </p:nvSpPr>
        <p:spPr>
          <a:xfrm>
            <a:off x="1005500" y="3164725"/>
            <a:ext cx="2320500" cy="96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Request : /example/login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134775" y="2492125"/>
            <a:ext cx="2320500" cy="96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Controller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134775" y="3746700"/>
            <a:ext cx="2320500" cy="96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Controller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 flipH="1" rot="10800000">
            <a:off x="3448325" y="2990550"/>
            <a:ext cx="15213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>
            <a:off x="3454775" y="3641700"/>
            <a:ext cx="14439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3964000" y="3452413"/>
            <a:ext cx="14439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where to go?</a:t>
            </a:r>
            <a:endParaRPr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HandlerMapping : Example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65675" y="1058325"/>
            <a:ext cx="84666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Default HandlerMapping for Spring Web MVC ~&gt;</a:t>
            </a:r>
            <a:r>
              <a:rPr lang="zh-CN" sz="16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 BeanNameUrlHandlerMapping</a:t>
            </a:r>
            <a:endParaRPr sz="1600">
              <a:solidFill>
                <a:srgbClr val="00FF0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now map the request “editaccout.form” to the Controller “SimpleFormController”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 some controller attributes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Directly use beanName to map to the controller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29079" l="9977" r="13738" t="45608"/>
          <a:stretch/>
        </p:blipFill>
        <p:spPr>
          <a:xfrm>
            <a:off x="586525" y="1527575"/>
            <a:ext cx="6277901" cy="13019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734775" y="1933650"/>
            <a:ext cx="6097450" cy="1611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HandlerMapping : Another Example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65675" y="1058325"/>
            <a:ext cx="84666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Default HandlerMapping for Spring Web MVC ~&gt; BeanNameUrlHandlerMapping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can see why it is called BeanNameUrl : No extra config in these methods.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Simply map “/beanNameUrl” to “WelcomeController”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45568" l="24624" r="38721" t="25484"/>
          <a:stretch/>
        </p:blipFill>
        <p:spPr>
          <a:xfrm>
            <a:off x="567200" y="1482450"/>
            <a:ext cx="3878352" cy="19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825025" y="2526625"/>
            <a:ext cx="2326825" cy="631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HandlerMapping : Flexible Approach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65675" y="1058325"/>
            <a:ext cx="84666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Another implementation of </a:t>
            </a: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HandlerMapping : </a:t>
            </a:r>
            <a:r>
              <a:rPr lang="zh-CN" sz="16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SimpleUrlHandlerMapping</a:t>
            </a:r>
            <a:endParaRPr sz="1600">
              <a:solidFill>
                <a:srgbClr val="00FF0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map both “/simpleUrlWelcome” and “/*/simpleUrlWelcome” to “WelcomeController”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68796" l="24338" r="28748" t="10025"/>
          <a:stretch/>
        </p:blipFill>
        <p:spPr>
          <a:xfrm>
            <a:off x="541425" y="1527600"/>
            <a:ext cx="5094475" cy="14373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1359975" y="2023900"/>
            <a:ext cx="1791875" cy="3093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996750" y="2803800"/>
            <a:ext cx="3405525" cy="1611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HandlerMapping : Flexible Approach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65675" y="1058325"/>
            <a:ext cx="84666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Another implementation of HandlerMapping : </a:t>
            </a:r>
            <a:r>
              <a:rPr lang="zh-CN" sz="16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SimpleUrlHandlerMapping</a:t>
            </a:r>
            <a:endParaRPr sz="1600">
              <a:solidFill>
                <a:srgbClr val="00FF0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can see the differences between this approach and “BeanNameUrlHandler”.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39429" l="24936" r="37705" t="13931"/>
          <a:stretch/>
        </p:blipFill>
        <p:spPr>
          <a:xfrm>
            <a:off x="559600" y="1437350"/>
            <a:ext cx="3720202" cy="290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1024825" y="2700675"/>
            <a:ext cx="2558875" cy="1611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HandlerInterceptor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65675" y="1058325"/>
            <a:ext cx="84666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Sometimes, we want to apply specific functionality to certain requests, for example, checking for a principal.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Let’s have a example for a better insight.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HandlerInterceptor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65675" y="1058325"/>
            <a:ext cx="84666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38221" l="24755" r="26998" t="10275"/>
          <a:stretch/>
        </p:blipFill>
        <p:spPr>
          <a:xfrm>
            <a:off x="465675" y="1147300"/>
            <a:ext cx="3970426" cy="264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18251" l="24544" r="29713" t="11196"/>
          <a:stretch/>
        </p:blipFill>
        <p:spPr>
          <a:xfrm>
            <a:off x="4731000" y="167600"/>
            <a:ext cx="3764174" cy="3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502750" y="3963975"/>
            <a:ext cx="8147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 an interceptor placed in a SimpleUrlHandlerMapping, all the requests will have to pass a preHandle() method before the true invoke.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857225" y="1514700"/>
            <a:ext cx="2339725" cy="5994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674450" y="3001300"/>
            <a:ext cx="2387150" cy="5994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937250" y="1953000"/>
            <a:ext cx="3519225" cy="16477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Put it all together!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60950" y="1063500"/>
            <a:ext cx="8147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There will be a “HandlerExecutionChain”, which are responsible for how these handler &amp; interceptors should be executed, by order.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Attribute in </a:t>
            </a: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HandlerExecutionChain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Handler : The current handler we’re using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HandlerInceptor”s” : 0 to many interceptor to be invoked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Method in HandlerExecutionChain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applyPreHandle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applyPostHandle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zh-C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triggerAfterCompletion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