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08916b9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08916b9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041258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041258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041258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041258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041258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041258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08916b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08916b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04125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04125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08916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08916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08916b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08916b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041258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041258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041258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041258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041258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041258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041258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041258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041258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041258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ackmd.io/8lYmrUNMQ2CtcK2Ffs_QAw?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class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TilesView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View implementation that renders through the Tiles Request API. The “url” property is interpreted as name of a Tiles definition.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org.apache.tiles package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RedirectView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View that redirects to an absolute or context relative URL. The URL may be a URI template in which case the URI template variables will be replaced with values from the model or with URI variables from the current request.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AbstractPdfView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Bruno Lowagie’s iText API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buildPdfDocument()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Subclasses must implement this method to build an iText PDF document, given the model.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renderMergedOutputModel()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Subclasses must implement this method to actually render the view.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zh-TW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WebApplicationObjectSupport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zh-TW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ApplicationContextAware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ServletcontextAware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InitializingBean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BeanNameAware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zh-TW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Package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javax.xml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javax.script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org.apache.tiles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○"/>
            </a:pPr>
            <a:r>
              <a:rPr lang="zh-TW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com.lowgie.text.pdf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9607"/>
            <a:ext cx="9144003" cy="142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AbstractXlsView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MarshallingView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AbstractJackson2View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MappingJackson2XmlView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MappingJackson2JsonView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AbstractFeedView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AbstractRssFeedView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AbstractAtomFeedView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AbstractPdfView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752400" y="1304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AbstractURLBasedView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InternalResourceView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JstlView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AbstractPdfStamperView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ScriptTemplateView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AbstractTemplateView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FreeMarkerView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GroovyMarkupView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XsltView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TilesView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RedirectView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AbstractView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 base class for View implementations. Subclasses should be JavaBeans, to allow for convenient configuration as Spring-managed bean instances.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renderMergedOutputModel()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Subclasses must implement this method to actually render the view.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Note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AbstractURLBasedView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 base class for URL-based views. Provides a consistent way of holding the URL that a View wraps, in the form of a “url” bean property.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InternalResourceView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Wrapper for a JSP or other resource within the same web application. Every view name returned from a handler will be translated to a JSP resource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JstlView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Specialization of InternalResourceView for JSTL pages, i.e. JSP pages that use the JSP Standard Tag Library.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AbstractPdfStamperView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Application-specific view classes will extend this class to merge the PDF form with model data.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mergePdfDocument()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Subclasses must implement this method to merge the PDF form with the given model data.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ScriptTemplateView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Designed to run any template library based on a JSR-223 script engine. (javascript)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javax.script package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methods implemented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XsltView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XSLT-driven View that allows for response context to be rendered as the result of an XSLT transformation.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javax.xml package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900" y="972200"/>
            <a:ext cx="4804100" cy="3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