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508916b9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508916b9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508916b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508916b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508916b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508916b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508916b9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508916b9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508916b9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508916b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508916b9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508916b9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508916b9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508916b9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ackmd.io/qT9OUQDFQQG1QR-oaN_sJg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ontserrat"/>
                <a:ea typeface="Montserrat"/>
                <a:cs typeface="Montserrat"/>
                <a:sym typeface="Montserrat"/>
              </a:rPr>
              <a:t>View Resolver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ontserrat"/>
                <a:ea typeface="Montserrat"/>
                <a:cs typeface="Montserrat"/>
                <a:sym typeface="Montserrat"/>
              </a:rPr>
              <a:t>Top class quick overview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ontserrat"/>
                <a:ea typeface="Montserrat"/>
                <a:cs typeface="Montserrat"/>
                <a:sym typeface="Montserrat"/>
              </a:rPr>
              <a:t>Implementations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AbstractCachingViewResolver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BeanNameViewResolver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ContentNegotiatingViewResolver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ViewResolverComposite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ModelExposingViewResolver</a:t>
            </a:r>
            <a:endParaRPr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StaticViewResolver</a:t>
            </a:r>
            <a:endParaRPr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TestViewResolver</a:t>
            </a:r>
            <a:endParaRPr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ModelValidatingViewResolver</a:t>
            </a:r>
            <a:endParaRPr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ontserrat"/>
                <a:ea typeface="Montserrat"/>
                <a:cs typeface="Montserrat"/>
                <a:sym typeface="Montserrat"/>
              </a:rPr>
              <a:t>AbstractCachingViewResolver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Inherit from Sping Web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Cache the ViewName - View mapping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Support multithreading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Note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170125"/>
            <a:ext cx="4267200" cy="31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ontserrat"/>
                <a:ea typeface="Montserrat"/>
                <a:cs typeface="Montserrat"/>
                <a:sym typeface="Montserrat"/>
              </a:rPr>
              <a:t>BeanNameViewResolver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Map ViewName to Bean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Specify the priority by order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3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2439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250" y="3609388"/>
            <a:ext cx="68961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ontserrat"/>
                <a:ea typeface="Montserrat"/>
                <a:cs typeface="Montserrat"/>
                <a:sym typeface="Montserrat"/>
              </a:rPr>
              <a:t>ContentNegotiatingViewResolver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Delegate views to other viewResolvers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Highest order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file extension or http header to specify the file type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Might return </a:t>
            </a: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multiple</a:t>
            </a: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candidate views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2111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43419" l="0" r="0" t="0"/>
          <a:stretch/>
        </p:blipFill>
        <p:spPr>
          <a:xfrm>
            <a:off x="840675" y="3841695"/>
            <a:ext cx="6438900" cy="12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ontserrat"/>
                <a:ea typeface="Montserrat"/>
                <a:cs typeface="Montserrat"/>
                <a:sym typeface="Montserrat"/>
              </a:rPr>
              <a:t>ViewResolverComposite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24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Pack all ViewResolver together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Used in WebMvcConfigurationSupport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900" y="3602624"/>
            <a:ext cx="6692433" cy="138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25" y="2078850"/>
            <a:ext cx="4724878" cy="18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ontserrat"/>
                <a:ea typeface="Montserrat"/>
                <a:cs typeface="Montserrat"/>
                <a:sym typeface="Montserrat"/>
              </a:rPr>
              <a:t>External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WebApplicationObjectSupport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Interface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ApplicationContextAware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ServletcontextAware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Ordered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InitializingBean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