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17ebf14e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17ebf14e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17ebf14e1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17ebf14e1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WBS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677250" y="3924925"/>
            <a:ext cx="38775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Group 4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吳崇維 陳熙 林柏劭 王俊翔 蔡昀達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王郁婷 林慶珠 王廷峻 黃柏諭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WBS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451" y="1396675"/>
            <a:ext cx="4649401" cy="32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WBS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25" y="1662450"/>
            <a:ext cx="8755054" cy="24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