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e164552d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e164552d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e3d314a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e3d314a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e164552d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e164552d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e164552d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e164552d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e164552d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e164552d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e164552d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e164552d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e164552d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e164552d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e164552d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e164552d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0e6d676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0e6d676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Spring Webmvc’s System Architecture</a:t>
            </a:r>
            <a:endParaRPr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Group4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吳崇維 陳熙 林柏劭 王俊翔 蔡昀達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王郁婷 林慶珠 王廷峻 黃柏諭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627" y="940375"/>
            <a:ext cx="6510726" cy="32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275" y="185637"/>
            <a:ext cx="6873975" cy="47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spring mvc</a:t>
            </a:r>
            <a:endParaRPr/>
          </a:p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DispatcherServlet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HandlerMapping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HandlerAdapter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ViewResolver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DispatcherServlet</a:t>
            </a:r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11700" y="1152475"/>
            <a:ext cx="318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Spring’s front controller. </a:t>
            </a:r>
            <a:r>
              <a:rPr lang="zh-TW"/>
              <a:t>DispatcherServlet handles an incoming HttpRequest, delegates the request, and processes that request according to the configured HandlerAdapter interfaces.</a:t>
            </a:r>
            <a:endParaRPr/>
          </a:p>
        </p:txBody>
      </p:sp>
      <p:pic>
        <p:nvPicPr>
          <p:cNvPr id="128" name="Google Shape;1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725" y="747900"/>
            <a:ext cx="494056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HandlerMapping </a:t>
            </a:r>
            <a:endParaRPr/>
          </a:p>
        </p:txBody>
      </p:sp>
      <p:sp>
        <p:nvSpPr>
          <p:cNvPr id="134" name="Google Shape;134;p30"/>
          <p:cNvSpPr txBox="1"/>
          <p:nvPr>
            <p:ph idx="1" type="body"/>
          </p:nvPr>
        </p:nvSpPr>
        <p:spPr>
          <a:xfrm>
            <a:off x="311700" y="1152475"/>
            <a:ext cx="323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M</a:t>
            </a:r>
            <a:r>
              <a:rPr lang="zh-TW"/>
              <a:t>ap incoming web requests to appropriate handlers.</a:t>
            </a:r>
            <a:endParaRPr/>
          </a:p>
        </p:txBody>
      </p:sp>
      <p:pic>
        <p:nvPicPr>
          <p:cNvPr id="135" name="Google Shape;1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950" y="1212975"/>
            <a:ext cx="5002350" cy="31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HandlerAdapter</a:t>
            </a:r>
            <a:endParaRPr/>
          </a:p>
        </p:txBody>
      </p:sp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1152475"/>
            <a:ext cx="3069600" cy="3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Help the DispatcherServlet to invoke a handler mapped to a request.</a:t>
            </a:r>
            <a:endParaRPr/>
          </a:p>
        </p:txBody>
      </p:sp>
      <p:pic>
        <p:nvPicPr>
          <p:cNvPr id="142" name="Google Shape;1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725" y="1152475"/>
            <a:ext cx="5636274" cy="33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ViewResolver</a:t>
            </a:r>
            <a:endParaRPr/>
          </a:p>
        </p:txBody>
      </p:sp>
      <p:sp>
        <p:nvSpPr>
          <p:cNvPr id="148" name="Google Shape;148;p32"/>
          <p:cNvSpPr txBox="1"/>
          <p:nvPr>
            <p:ph idx="1" type="body"/>
          </p:nvPr>
        </p:nvSpPr>
        <p:spPr>
          <a:xfrm>
            <a:off x="311700" y="1152475"/>
            <a:ext cx="325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A ViewResolver determines what kind of views are served by the dispatcher.</a:t>
            </a:r>
            <a:endParaRPr/>
          </a:p>
        </p:txBody>
      </p:sp>
      <p:pic>
        <p:nvPicPr>
          <p:cNvPr id="149" name="Google Shape;1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1201" y="1266288"/>
            <a:ext cx="4987325" cy="318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View</a:t>
            </a:r>
            <a:endParaRPr/>
          </a:p>
        </p:txBody>
      </p:sp>
      <p:sp>
        <p:nvSpPr>
          <p:cNvPr id="155" name="Google Shape;15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Set model request and render the content with dispather severlet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