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164552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164552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164552d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164552d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e164552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e164552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e164552d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e164552d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164552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164552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e164552d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e164552d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164552d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164552d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Spring Webmvc’s System Architecture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Group4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吳崇維 陳熙 林柏劭 王俊翔 蔡昀達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王郁婷 林慶珠 王廷峻 黃柏諭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75" y="164375"/>
            <a:ext cx="6873975" cy="4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 mvc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DispatcherServlet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31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Spring提供的前端控制器，所有的請求都有經過它來統一分發。在DispatcherServlet將請求分發給Spring Controller之前，需要藉助於Spring提供的HandlerMapping定位到具體的 Handler。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25" y="747900"/>
            <a:ext cx="49405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HandlerMapping 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32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當客戶的請求來到時，DispatcherServlet根據一個Handler mapping的實例了解到，如何將請求轉發至對應的Handler，對於Web應用程式來說，通常就是以URL路徑對應至 Handler。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50" y="1212975"/>
            <a:ext cx="5002350" cy="31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HandlerAdapter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30696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當HandlerMapping獲取了定位請求處理器Handler，DispatcherServlet會將得到的Handler告知HandlerAdapter，HandlerAdapter再根據請求去實際調用處理函數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25" y="1152475"/>
            <a:ext cx="5636274" cy="3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ViewResolver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32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ViewResolver的主要職責是根據Controller所返回的ModelAndView中的ViewName，為DispatcherServlet返回一個可用的View。</a:t>
            </a:r>
            <a:endParaRPr/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01" y="1266288"/>
            <a:ext cx="4987325" cy="3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