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0" d="100"/>
          <a:sy n="80" d="100"/>
        </p:scale>
        <p:origin x="3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848B-03E6-4985-A2A3-BAE539526B80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65A6E-25CD-4E30-9261-3AE6A689E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75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848B-03E6-4985-A2A3-BAE539526B80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65A6E-25CD-4E30-9261-3AE6A689E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42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848B-03E6-4985-A2A3-BAE539526B80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65A6E-25CD-4E30-9261-3AE6A689E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66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848B-03E6-4985-A2A3-BAE539526B80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65A6E-25CD-4E30-9261-3AE6A689ED1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2363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848B-03E6-4985-A2A3-BAE539526B80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65A6E-25CD-4E30-9261-3AE6A689E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0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848B-03E6-4985-A2A3-BAE539526B80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65A6E-25CD-4E30-9261-3AE6A689E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30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848B-03E6-4985-A2A3-BAE539526B80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65A6E-25CD-4E30-9261-3AE6A689E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23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848B-03E6-4985-A2A3-BAE539526B80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65A6E-25CD-4E30-9261-3AE6A689E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37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848B-03E6-4985-A2A3-BAE539526B80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65A6E-25CD-4E30-9261-3AE6A689E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7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848B-03E6-4985-A2A3-BAE539526B80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65A6E-25CD-4E30-9261-3AE6A689E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65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848B-03E6-4985-A2A3-BAE539526B80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65A6E-25CD-4E30-9261-3AE6A689E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8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848B-03E6-4985-A2A3-BAE539526B80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65A6E-25CD-4E30-9261-3AE6A689E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28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848B-03E6-4985-A2A3-BAE539526B80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65A6E-25CD-4E30-9261-3AE6A689E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848B-03E6-4985-A2A3-BAE539526B80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65A6E-25CD-4E30-9261-3AE6A689E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20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848B-03E6-4985-A2A3-BAE539526B80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65A6E-25CD-4E30-9261-3AE6A689E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6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848B-03E6-4985-A2A3-BAE539526B80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65A6E-25CD-4E30-9261-3AE6A689E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91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848B-03E6-4985-A2A3-BAE539526B80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65A6E-25CD-4E30-9261-3AE6A689E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12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C5848B-03E6-4985-A2A3-BAE539526B80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65A6E-25CD-4E30-9261-3AE6A689E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224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56412"/>
            <a:ext cx="8825658" cy="2261935"/>
          </a:xfrm>
        </p:spPr>
        <p:txBody>
          <a:bodyPr/>
          <a:lstStyle/>
          <a:p>
            <a:pPr algn="ctr"/>
            <a:r>
              <a:rPr lang="en-US" dirty="0" smtClean="0"/>
              <a:t>SCO400</a:t>
            </a:r>
            <a:br>
              <a:rPr lang="en-US" dirty="0" smtClean="0"/>
            </a:br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514600"/>
            <a:ext cx="8825658" cy="31242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14</a:t>
            </a:r>
            <a:r>
              <a:rPr lang="en-US" sz="2800" baseline="30000" dirty="0" smtClean="0">
                <a:solidFill>
                  <a:schemeClr val="tx1">
                    <a:lumMod val="95000"/>
                  </a:schemeClr>
                </a:solidFill>
              </a:rPr>
              <a:t>th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800" cap="none" dirty="0" smtClean="0">
                <a:solidFill>
                  <a:schemeClr val="tx1">
                    <a:lumMod val="95000"/>
                  </a:schemeClr>
                </a:solidFill>
              </a:rPr>
              <a:t>November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 2022</a:t>
            </a:r>
          </a:p>
          <a:p>
            <a:pPr algn="ctr"/>
            <a:r>
              <a:rPr lang="en-US" sz="2800" cap="none" dirty="0" smtClean="0">
                <a:solidFill>
                  <a:schemeClr val="tx1">
                    <a:lumMod val="95000"/>
                  </a:schemeClr>
                </a:solidFill>
              </a:rPr>
              <a:t>Station </a:t>
            </a:r>
            <a:endParaRPr lang="en-US" sz="2800" dirty="0" smtClean="0">
              <a:solidFill>
                <a:schemeClr val="tx1">
                  <a:lumMod val="95000"/>
                </a:schemeClr>
              </a:solidFill>
            </a:endParaRPr>
          </a:p>
          <a:p>
            <a:pPr algn="ctr"/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a</a:t>
            </a:r>
            <a:endParaRPr lang="en-US" sz="2800" dirty="0" smtClean="0">
              <a:solidFill>
                <a:schemeClr val="tx1">
                  <a:lumMod val="95000"/>
                </a:schemeClr>
              </a:solidFill>
            </a:endParaRPr>
          </a:p>
          <a:p>
            <a:pPr algn="ctr"/>
            <a:endParaRPr lang="en-US" sz="2800" dirty="0" smtClean="0">
              <a:solidFill>
                <a:schemeClr val="tx1">
                  <a:lumMod val="95000"/>
                </a:schemeClr>
              </a:solidFill>
            </a:endParaRPr>
          </a:p>
          <a:p>
            <a:pPr algn="ctr"/>
            <a:endParaRPr lang="en-US" sz="28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43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THANK YOU.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5343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NAME: </a:t>
            </a:r>
            <a:r>
              <a:rPr lang="en-GB" b="1" dirty="0" smtClean="0"/>
              <a:t>JAMES MUTURI MWANGI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040886"/>
            <a:ext cx="8946541" cy="4195481"/>
          </a:xfrm>
        </p:spPr>
        <p:txBody>
          <a:bodyPr/>
          <a:lstStyle/>
          <a:p>
            <a:pPr marL="0" indent="0" algn="ctr">
              <a:buNone/>
            </a:pPr>
            <a:r>
              <a:rPr lang="en-GB" sz="2800" dirty="0"/>
              <a:t>REG NO.: </a:t>
            </a:r>
            <a:r>
              <a:rPr lang="en-GB" sz="2800" b="1" dirty="0" smtClean="0"/>
              <a:t>J17/0678/2018</a:t>
            </a:r>
            <a:endParaRPr lang="en-GB" sz="2800" b="1" dirty="0"/>
          </a:p>
          <a:p>
            <a:pPr marL="0" indent="0" algn="ctr">
              <a:buNone/>
            </a:pPr>
            <a:endParaRPr lang="en-GB" sz="2800" b="1" dirty="0"/>
          </a:p>
          <a:p>
            <a:pPr marL="0" indent="0" algn="ctr">
              <a:buNone/>
            </a:pPr>
            <a:r>
              <a:rPr lang="en-GB" sz="2800" dirty="0"/>
              <a:t>SUPERVISOR: </a:t>
            </a:r>
            <a:r>
              <a:rPr lang="en-GB" sz="2800" b="1" dirty="0" smtClean="0"/>
              <a:t>DR. ABRAHAM MUTUA</a:t>
            </a:r>
          </a:p>
          <a:p>
            <a:pPr marL="0" indent="0" algn="ctr">
              <a:buNone/>
            </a:pPr>
            <a:endParaRPr lang="en-GB" sz="2800" b="1" dirty="0" smtClean="0"/>
          </a:p>
          <a:p>
            <a:pPr marL="0" indent="0" algn="ctr">
              <a:buNone/>
            </a:pPr>
            <a:r>
              <a:rPr lang="en-GB" sz="2800" i="1" dirty="0"/>
              <a:t>In partial fulfilment of requirements for a Bachelor’s of Science (Computer Science) at Kenyatta University. </a:t>
            </a:r>
          </a:p>
          <a:p>
            <a:pPr marL="0" indent="0" algn="ctr">
              <a:buNone/>
            </a:pPr>
            <a:endParaRPr lang="en-GB" sz="28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32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PROJECT TITLE: CHICKEN LAND PILAU HOTEL MANAGEMENT SYSTEM WITH SENTIMENT ANALYSIS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Project relates to hotel management of orders, customer details and </a:t>
            </a:r>
            <a:r>
              <a:rPr lang="en-US" dirty="0" smtClean="0"/>
              <a:t>reviews/comments. </a:t>
            </a:r>
            <a:endParaRPr lang="en-US" dirty="0" smtClean="0"/>
          </a:p>
          <a:p>
            <a:r>
              <a:rPr lang="en-US" dirty="0" smtClean="0"/>
              <a:t>The hotel is a relatively small establishment with three workers, two waiters/workers and the owner. </a:t>
            </a:r>
          </a:p>
          <a:p>
            <a:r>
              <a:rPr lang="en-US" dirty="0" smtClean="0"/>
              <a:t>The main mode of service is walk-in customers. </a:t>
            </a:r>
          </a:p>
          <a:p>
            <a:r>
              <a:rPr lang="en-US" dirty="0" smtClean="0"/>
              <a:t>Currently in competition with an influx of “delivery” style apps that threaten the market share.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46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identified and how they were solved.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Lack of proper records-as in durable records especially sales.-designed and implemented a relational database to store order details and menu items details.</a:t>
            </a:r>
          </a:p>
          <a:p>
            <a:r>
              <a:rPr lang="en-US" dirty="0" smtClean="0"/>
              <a:t>Challenges in collecting customer feedback and analyzing the same over time-came up with web page to collect reviews/comments and also a page analyze the same.</a:t>
            </a:r>
          </a:p>
          <a:p>
            <a:r>
              <a:rPr lang="en-US" dirty="0" smtClean="0"/>
              <a:t>Reaching out to customers-unable to collect contact information-webpages creating orders and creating reviews also collect contact information</a:t>
            </a:r>
          </a:p>
          <a:p>
            <a:r>
              <a:rPr lang="en-US" dirty="0" smtClean="0"/>
              <a:t>Difficulties in updating menu and menu items- prices, dishes-electronic menu and webpage to update and create the same. 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GB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00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Who Are The Users?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Owner of the hotel</a:t>
            </a:r>
          </a:p>
          <a:p>
            <a:r>
              <a:rPr lang="en-US" dirty="0" smtClean="0"/>
              <a:t>Waiter(s)</a:t>
            </a:r>
          </a:p>
          <a:p>
            <a:r>
              <a:rPr lang="en-US" dirty="0" smtClean="0"/>
              <a:t>Customers of the hotel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66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Development Methodology And Appropriateness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Rapid application methodology used.</a:t>
            </a:r>
          </a:p>
          <a:p>
            <a:r>
              <a:rPr lang="en-US" dirty="0" smtClean="0"/>
              <a:t>System required engagement users. </a:t>
            </a:r>
          </a:p>
          <a:p>
            <a:r>
              <a:rPr lang="en-US" dirty="0" smtClean="0"/>
              <a:t>The project also involved a learning process and this necessitated incremental iterations</a:t>
            </a:r>
          </a:p>
          <a:p>
            <a:r>
              <a:rPr lang="en-US" dirty="0" smtClean="0"/>
              <a:t>The final prototype becomes the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89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Tools Used?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XAMPP-Cross-platform for </a:t>
            </a:r>
            <a:r>
              <a:rPr lang="en-US" dirty="0"/>
              <a:t>Apache HTTP Server, </a:t>
            </a:r>
            <a:r>
              <a:rPr lang="en-US" dirty="0" err="1" smtClean="0"/>
              <a:t>MariaDB</a:t>
            </a:r>
            <a:r>
              <a:rPr lang="en-US" dirty="0" smtClean="0"/>
              <a:t> </a:t>
            </a:r>
            <a:r>
              <a:rPr lang="en-US" dirty="0"/>
              <a:t>database, </a:t>
            </a:r>
            <a:r>
              <a:rPr lang="en-US" dirty="0" smtClean="0"/>
              <a:t>PHP and Perl</a:t>
            </a:r>
            <a:endParaRPr lang="en-US" dirty="0" smtClean="0"/>
          </a:p>
          <a:p>
            <a:r>
              <a:rPr lang="en-US" dirty="0" smtClean="0"/>
              <a:t>Bootstrap. CSS framework for mobile-first web development.</a:t>
            </a:r>
            <a:endParaRPr lang="en-US" dirty="0" smtClean="0"/>
          </a:p>
          <a:p>
            <a:r>
              <a:rPr lang="en-US" dirty="0" smtClean="0"/>
              <a:t>Composer package </a:t>
            </a:r>
            <a:r>
              <a:rPr lang="en-US" dirty="0" smtClean="0"/>
              <a:t>manager-Installing and managing PHP dependency packages.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and GitHub (Backup and Version control.</a:t>
            </a:r>
            <a:endParaRPr lang="en-US" dirty="0" smtClean="0"/>
          </a:p>
          <a:p>
            <a:r>
              <a:rPr lang="en-US" dirty="0" smtClean="0"/>
              <a:t>Visual Studio Code-Code Editor and Integrated development environment.</a:t>
            </a:r>
            <a:endParaRPr lang="en-US" dirty="0" smtClean="0"/>
          </a:p>
          <a:p>
            <a:r>
              <a:rPr lang="en-US" dirty="0" smtClean="0"/>
              <a:t>MySQL </a:t>
            </a:r>
            <a:r>
              <a:rPr lang="en-US" dirty="0" smtClean="0"/>
              <a:t>Work Bench.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30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Challenges Experienced?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a new </a:t>
            </a:r>
            <a:r>
              <a:rPr lang="en-US" dirty="0" smtClean="0"/>
              <a:t>language-PHP</a:t>
            </a:r>
            <a:endParaRPr lang="en-US" dirty="0" smtClean="0"/>
          </a:p>
          <a:p>
            <a:r>
              <a:rPr lang="en-US" dirty="0" smtClean="0"/>
              <a:t>Learning about Sentiment </a:t>
            </a:r>
            <a:r>
              <a:rPr lang="en-US" dirty="0" smtClean="0"/>
              <a:t>Analysis </a:t>
            </a:r>
            <a:r>
              <a:rPr lang="en-US" dirty="0" smtClean="0"/>
              <a:t>and finding a proper library for the same.</a:t>
            </a:r>
          </a:p>
          <a:p>
            <a:r>
              <a:rPr lang="en-US" dirty="0" smtClean="0"/>
              <a:t>Frequent changes- </a:t>
            </a:r>
            <a:r>
              <a:rPr lang="en-US" dirty="0" smtClean="0"/>
              <a:t>luckily used rapid application methodology which catered for the same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Time management. The project period also included other concurrent school activities- exams, industrial attachment-that challenged the project schedule.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69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achieved a majority of the objectives. </a:t>
            </a:r>
          </a:p>
          <a:p>
            <a:r>
              <a:rPr lang="en-US" dirty="0" smtClean="0"/>
              <a:t>Methodology and tools used were deemed fit for purpose.</a:t>
            </a:r>
          </a:p>
          <a:p>
            <a:r>
              <a:rPr lang="en-US" dirty="0" smtClean="0"/>
              <a:t>A worthwhile project- applied skills acquired in B. Sc</a:t>
            </a:r>
            <a:r>
              <a:rPr lang="en-US" dirty="0"/>
              <a:t>.</a:t>
            </a:r>
            <a:r>
              <a:rPr lang="en-US" dirty="0" smtClean="0"/>
              <a:t> computer science course units and gained immense experience in the time-period</a:t>
            </a:r>
          </a:p>
          <a:p>
            <a:r>
              <a:rPr lang="en-US" dirty="0" smtClean="0"/>
              <a:t>However the software developed still has glaring issues such as security, </a:t>
            </a:r>
            <a:r>
              <a:rPr lang="en-US" dirty="0" smtClean="0"/>
              <a:t>testing </a:t>
            </a:r>
            <a:r>
              <a:rPr lang="en-US" dirty="0" smtClean="0"/>
              <a:t>and user experience that would need to be improved before it can be deployed in the production environment.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9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2437</TotalTime>
  <Words>396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SCO400 PRESENTATION</vt:lpstr>
      <vt:lpstr>NAME: JAMES MUTURI MWANGI</vt:lpstr>
      <vt:lpstr>PROJECT TITLE: CHICKEN LAND PILAU HOTEL MANAGEMENT SYSTEM WITH SENTIMENT ANALYSIS</vt:lpstr>
      <vt:lpstr>Problems identified and how they were solved. </vt:lpstr>
      <vt:lpstr>Who Are The Users?</vt:lpstr>
      <vt:lpstr>Software Development Methodology And Appropriateness</vt:lpstr>
      <vt:lpstr>Tools Used? </vt:lpstr>
      <vt:lpstr>Challenges Experienced? </vt:lpstr>
      <vt:lpstr>Evaluation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19</cp:revision>
  <dcterms:created xsi:type="dcterms:W3CDTF">2022-10-31T11:35:01Z</dcterms:created>
  <dcterms:modified xsi:type="dcterms:W3CDTF">2022-11-14T08:28:51Z</dcterms:modified>
</cp:coreProperties>
</file>