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6c418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6c418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6c4182c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6c4182c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e6c4182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e6c4182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e6c4182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e6c4182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e6c4182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e6c4182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nsbecker/food-101?select=food-101.zip" TargetMode="External"/><Relationship Id="rId4" Type="http://schemas.openxmlformats.org/officeDocument/2006/relationships/hyperlink" Target="https://www.kaggle.com/openfoodfacts/world-food-facts" TargetMode="External"/><Relationship Id="rId5" Type="http://schemas.openxmlformats.org/officeDocument/2006/relationships/hyperlink" Target="https://world.openfoodfacts.org" TargetMode="External"/><Relationship Id="rId6" Type="http://schemas.openxmlformats.org/officeDocument/2006/relationships/hyperlink" Target="https://www.kaggle.com/theimgclist/multiclass-food-classification-using-tensorfl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cipeland.com/recipes/ingredients" TargetMode="External"/><Relationship Id="rId4" Type="http://schemas.openxmlformats.org/officeDocument/2006/relationships/hyperlink" Target="https://whisk.com/" TargetMode="External"/><Relationship Id="rId5" Type="http://schemas.openxmlformats.org/officeDocument/2006/relationships/hyperlink" Target="https://www.kaggle.com/kaggle/recipe-ingredients-dataset/home" TargetMode="External"/><Relationship Id="rId6" Type="http://schemas.openxmlformats.org/officeDocument/2006/relationships/hyperlink" Target="https://eightportions.com/datasets/Recipes/#fn: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Supernova AI project: Recipe recommendation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&amp; Lily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idea?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PoC: To help reduce food waste by tracking food items and suggesting recipes to use up ingredients.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Identify food items we have in the fridge/storage: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an image of the food items/fridge (AWS ML service)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Food image databases for classification: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https://www.kaggle.com/dansbecker/food-101?select=food-101.zip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https://www.kaggle.com/openfoodfacts/world-food-facts</a:t>
            </a:r>
            <a:r>
              <a:rPr lang="en" sz="1800"/>
              <a:t> </a:t>
            </a:r>
            <a:endParaRPr sz="1800"/>
          </a:p>
          <a:p>
            <a:pPr indent="-32575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https://world.openfoodfacts.org</a:t>
            </a:r>
            <a:r>
              <a:rPr lang="en" sz="1800"/>
              <a:t>)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https://www.kaggle.com/theimgclist/multiclass-food-classification-using-tensorflow</a:t>
            </a:r>
            <a:r>
              <a:rPr lang="en" sz="1800"/>
              <a:t> 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an image of the receipts (AWS ML service, image to text)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Parse in digital receipts (pdf)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Manual user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Find recipes containing the food items from online databases (webscrap)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Recipe databases and datasets: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https://recipeland.com/recipes/ingredients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https://whisk.com/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https://www.kaggle.com/kaggle/recipe-ingredients-dataset/home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https://eightportions.com/datasets/Recipes/#fn:1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Users can save recipes they like &amp; discard any recipes they aren’t interested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of retrieving misinformation from the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Mitigated by e</a:t>
            </a:r>
            <a:r>
              <a:rPr lang="en"/>
              <a:t>stablishing channels for obtaining user feedback; users can report any potentially faulty information/recipes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Disclaimer: use the recipes at your own judgement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(e.g. food images) found online might not cover the diverse range of food cultures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could supplement the datasets by adding our own images &amp;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websites (databases) are well formatted for webscapping; the online datasets might need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value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potentially publish on Google Play/ Apple store, but we’re not expecting any revenues until we have a large enough user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 considerations: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fees for AWS services depends on volume of API calls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fees for app stores (mobile app) or hosting platforms e.g. Heroku (web app)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fees for hosting our database e.g. Google Firebase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could use the Fudan network for user research &amp; user testing; and advertise through our social media networks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time…</a:t>
            </a:r>
            <a:r>
              <a:rPr lang="en"/>
              <a:t> (next steps)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nutrition value of the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freshness of food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 storage options to extend shelf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pictures of leftover ingredients/extra produce and find people to give food items to (individuals or food banks)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options on how to discard waste/use leftover scraps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users choosing to save/provide ratings for recipes recommended, we can customize recommendation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 to filter by cuisine, option to customize recipes by substituting some ingredients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