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537A-7A99-D244-BC82-39BECFFE5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a software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1D1F7-4A5A-3149-871B-129FFB657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5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1E-ABEF-D74A-855A-E72D05A2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(agile)</a:t>
            </a:r>
          </a:p>
        </p:txBody>
      </p:sp>
      <p:pic>
        <p:nvPicPr>
          <p:cNvPr id="2050" name="Picture 2" descr="Top 6 Software Development Life Cycle (SDLC) Models &amp; Methodologies | by  AgileTech Vietnam | Medium">
            <a:extLst>
              <a:ext uri="{FF2B5EF4-FFF2-40B4-BE49-F238E27FC236}">
                <a16:creationId xmlns:a16="http://schemas.microsoft.com/office/drawing/2014/main" id="{3335F544-F968-EE4C-B003-6B7DABE84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719" y="2286000"/>
            <a:ext cx="6389511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9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3CDC-2E9B-8749-87E6-C1B3FEF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- </a:t>
            </a:r>
            <a:r>
              <a:rPr lang="en-US" b="1" dirty="0"/>
              <a:t>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2803-FF1A-E441-8801-FCE906A7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— where sprint priorities are identified</a:t>
            </a:r>
          </a:p>
          <a:p>
            <a:r>
              <a:rPr lang="en-US" dirty="0"/>
              <a:t>Commitment — where the team reviews a list or backlog of user stories and decides how much work can be done in the sprint’s duration </a:t>
            </a:r>
          </a:p>
          <a:p>
            <a:r>
              <a:rPr lang="en-US" dirty="0"/>
              <a:t>Daily standup meetings — so teams can communicate updates on their development status and strategies)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5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1905-63E0-494C-9E3A-39A13E9C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- </a:t>
            </a:r>
            <a:r>
              <a:rPr lang="en-US" dirty="0" err="1"/>
              <a:t>kanban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5C0B-C7A1-5E41-A358-DE8195A0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 works as a fan-in and fan-out process where the team pulls user stories from an intake board and funnels them through a staged development process until they are completed.</a:t>
            </a:r>
          </a:p>
        </p:txBody>
      </p:sp>
    </p:spTree>
    <p:extLst>
      <p:ext uri="{BB962C8B-B14F-4D97-AF65-F5344CB8AC3E}">
        <p14:creationId xmlns:p14="http://schemas.microsoft.com/office/powerpoint/2010/main" val="51780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607-9B7C-BD46-8D73-B7CEC477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in Amazon – ML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F438-2310-BC45-916E-863EE12D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services support both supervised and unsupervised ML</a:t>
            </a:r>
          </a:p>
          <a:p>
            <a:r>
              <a:rPr lang="en-US" dirty="0"/>
              <a:t>From offline training to online training</a:t>
            </a:r>
          </a:p>
          <a:p>
            <a:r>
              <a:rPr lang="en-US" dirty="0" err="1"/>
              <a:t>SageMaker</a:t>
            </a:r>
            <a:endParaRPr lang="en-US" dirty="0"/>
          </a:p>
          <a:p>
            <a:r>
              <a:rPr lang="en-US" dirty="0" err="1"/>
              <a:t>Rekognition</a:t>
            </a:r>
            <a:endParaRPr lang="en-US" dirty="0"/>
          </a:p>
          <a:p>
            <a:r>
              <a:rPr lang="en-US" dirty="0"/>
              <a:t>Transcribe</a:t>
            </a:r>
          </a:p>
          <a:p>
            <a:r>
              <a:rPr lang="en-US" dirty="0"/>
              <a:t>Translate</a:t>
            </a:r>
          </a:p>
          <a:p>
            <a:r>
              <a:rPr lang="en-US" dirty="0"/>
              <a:t>Lookout</a:t>
            </a:r>
          </a:p>
          <a:p>
            <a:r>
              <a:rPr lang="en-US" dirty="0"/>
              <a:t>Polly</a:t>
            </a:r>
          </a:p>
        </p:txBody>
      </p:sp>
    </p:spTree>
    <p:extLst>
      <p:ext uri="{BB962C8B-B14F-4D97-AF65-F5344CB8AC3E}">
        <p14:creationId xmlns:p14="http://schemas.microsoft.com/office/powerpoint/2010/main" val="313138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2168-8482-2C4D-BFEE-849F9FA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in Amazon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B006-46D5-734A-B822-603916B6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  <a:p>
            <a:r>
              <a:rPr lang="en-US" dirty="0"/>
              <a:t>Forecast</a:t>
            </a:r>
          </a:p>
          <a:p>
            <a:r>
              <a:rPr lang="en-US" dirty="0"/>
              <a:t>Fraud detector</a:t>
            </a:r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0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E343-9F2F-384F-86B5-DFFA213F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9E9F-CA78-644E-8647-7345DD0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use case</a:t>
            </a:r>
          </a:p>
          <a:p>
            <a:r>
              <a:rPr lang="en-US" dirty="0"/>
              <a:t>Find data to support the use case</a:t>
            </a:r>
          </a:p>
          <a:p>
            <a:r>
              <a:rPr lang="en-US" dirty="0"/>
              <a:t>Design algorithm</a:t>
            </a:r>
          </a:p>
          <a:p>
            <a:r>
              <a:rPr lang="en-US" dirty="0"/>
              <a:t>Label data if needed</a:t>
            </a:r>
          </a:p>
          <a:p>
            <a:r>
              <a:rPr lang="en-US" dirty="0"/>
              <a:t>Choose your target metrics (Precision = true positive / total predicted positive, recall = true positive / total relevant)</a:t>
            </a:r>
          </a:p>
          <a:p>
            <a:r>
              <a:rPr lang="en-US" dirty="0"/>
              <a:t>Train the data and predict</a:t>
            </a:r>
          </a:p>
          <a:p>
            <a:r>
              <a:rPr lang="en-US" dirty="0"/>
              <a:t>Adjust to meet the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65DD-01F6-6A4D-BD33-55836CAB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5CD1-ACCF-0347-B5FD-6ED88C28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Time series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166828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C28B-46BF-FD47-91EB-1CDF05DF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1C3D-A218-F14D-B7DE-EC7ADB7D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IntelliJ, Visual Studio Code, PyCharm</a:t>
            </a:r>
          </a:p>
          <a:p>
            <a:r>
              <a:rPr lang="en-US" dirty="0"/>
              <a:t>Source control – Git</a:t>
            </a:r>
          </a:p>
          <a:p>
            <a:r>
              <a:rPr lang="en-US" dirty="0"/>
              <a:t>ML libraries: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,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Computing – Laptop, Cloud</a:t>
            </a:r>
          </a:p>
        </p:txBody>
      </p:sp>
    </p:spTree>
    <p:extLst>
      <p:ext uri="{BB962C8B-B14F-4D97-AF65-F5344CB8AC3E}">
        <p14:creationId xmlns:p14="http://schemas.microsoft.com/office/powerpoint/2010/main" val="52072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F602-BE6B-9248-B685-9A1A36CA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BEDF-4015-8A42-9674-A6F0D716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me the </a:t>
            </a:r>
            <a:r>
              <a:rPr lang="en-US" dirty="0" err="1"/>
              <a:t>Github</a:t>
            </a:r>
            <a:r>
              <a:rPr lang="en-US" dirty="0"/>
              <a:t> email address</a:t>
            </a:r>
          </a:p>
          <a:p>
            <a:r>
              <a:rPr lang="en-US" dirty="0"/>
              <a:t>Choose an agile method</a:t>
            </a:r>
          </a:p>
          <a:p>
            <a:r>
              <a:rPr lang="en-US" dirty="0"/>
              <a:t>Set goals for the next meeting.</a:t>
            </a:r>
          </a:p>
        </p:txBody>
      </p:sp>
    </p:spTree>
    <p:extLst>
      <p:ext uri="{BB962C8B-B14F-4D97-AF65-F5344CB8AC3E}">
        <p14:creationId xmlns:p14="http://schemas.microsoft.com/office/powerpoint/2010/main" val="4237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24B5-1330-BA40-93B2-A7913D6B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software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B136-E847-3D45-A17F-A7FE57BC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Manager (SDM)</a:t>
            </a:r>
          </a:p>
          <a:p>
            <a:r>
              <a:rPr lang="en-US" dirty="0"/>
              <a:t>Product Manager (PM)</a:t>
            </a:r>
          </a:p>
          <a:p>
            <a:r>
              <a:rPr lang="en-US" dirty="0"/>
              <a:t>Project Manager (PM)</a:t>
            </a:r>
          </a:p>
          <a:p>
            <a:r>
              <a:rPr lang="en-US" dirty="0"/>
              <a:t>Technical Program Manager (TPM)</a:t>
            </a:r>
          </a:p>
          <a:p>
            <a:r>
              <a:rPr lang="en-US" dirty="0"/>
              <a:t>software development engineer (SDE)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7ACC-C702-CF40-9D8C-14982E76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Development Manager (SDM)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12E3-6B95-3343-819A-E518E1CD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management</a:t>
            </a:r>
          </a:p>
          <a:p>
            <a:r>
              <a:rPr lang="en-US" dirty="0"/>
              <a:t>Team vision and roadmap</a:t>
            </a:r>
          </a:p>
          <a:p>
            <a:r>
              <a:rPr lang="en-US" dirty="0"/>
              <a:t>Execution</a:t>
            </a:r>
          </a:p>
          <a:p>
            <a:r>
              <a:rPr lang="en-US" dirty="0"/>
              <a:t>Team culture</a:t>
            </a:r>
          </a:p>
        </p:txBody>
      </p:sp>
    </p:spTree>
    <p:extLst>
      <p:ext uri="{BB962C8B-B14F-4D97-AF65-F5344CB8AC3E}">
        <p14:creationId xmlns:p14="http://schemas.microsoft.com/office/powerpoint/2010/main" val="388045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7ACC-C702-CF40-9D8C-14982E76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Manager (PM)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12E3-6B95-3343-819A-E518E1CD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products</a:t>
            </a:r>
          </a:p>
          <a:p>
            <a:r>
              <a:rPr lang="en-US" dirty="0"/>
              <a:t>Setting product vision</a:t>
            </a:r>
          </a:p>
          <a:p>
            <a:r>
              <a:rPr lang="en-US" dirty="0"/>
              <a:t>Developing strategic plan</a:t>
            </a:r>
          </a:p>
          <a:p>
            <a:r>
              <a:rPr lang="en-US" dirty="0"/>
              <a:t>Creating and maintaining 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303051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2D6F-D14F-404F-893C-B3A89140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 (PM)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C9D2-B124-354B-82B3-322C849F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initiatives into tasks</a:t>
            </a:r>
          </a:p>
          <a:p>
            <a:r>
              <a:rPr lang="en-US" dirty="0"/>
              <a:t>Planning project timelines</a:t>
            </a:r>
          </a:p>
          <a:p>
            <a:r>
              <a:rPr lang="en-US" dirty="0"/>
              <a:t>Allocating project resources</a:t>
            </a:r>
          </a:p>
          <a:p>
            <a:r>
              <a:rPr lang="en-US" dirty="0"/>
              <a:t>Monitoring task completion</a:t>
            </a:r>
          </a:p>
        </p:txBody>
      </p:sp>
    </p:spTree>
    <p:extLst>
      <p:ext uri="{BB962C8B-B14F-4D97-AF65-F5344CB8AC3E}">
        <p14:creationId xmlns:p14="http://schemas.microsoft.com/office/powerpoint/2010/main" val="21010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7E00-AA59-7040-975D-4C513D15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Program Manager (TPM)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4035-7F20-F847-91DF-D467E658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charge of handling all delivery aspects of product</a:t>
            </a:r>
          </a:p>
          <a:p>
            <a:r>
              <a:rPr lang="en-US" dirty="0"/>
              <a:t>Driving programs, following progress</a:t>
            </a:r>
          </a:p>
          <a:p>
            <a:r>
              <a:rPr lang="en-US" dirty="0"/>
              <a:t>Providing support in case issues arise</a:t>
            </a:r>
          </a:p>
          <a:p>
            <a:r>
              <a:rPr lang="en-US" dirty="0"/>
              <a:t>Drive technical dependencies that have to make changes for their project(s) to launch</a:t>
            </a:r>
          </a:p>
        </p:txBody>
      </p:sp>
    </p:spTree>
    <p:extLst>
      <p:ext uri="{BB962C8B-B14F-4D97-AF65-F5344CB8AC3E}">
        <p14:creationId xmlns:p14="http://schemas.microsoft.com/office/powerpoint/2010/main" val="9273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614F-0DD4-8840-836B-8B13DCF7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engineer (SDE)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7D99-6B94-6147-922F-68A884FB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and architecture design</a:t>
            </a:r>
          </a:p>
          <a:p>
            <a:r>
              <a:rPr lang="en-US" dirty="0"/>
              <a:t>Coding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6728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3980-C1F0-3045-9BA5-E71F1B3B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what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523C2A-1F1A-4D4A-AEB7-237E721B5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19219"/>
              </p:ext>
            </p:extLst>
          </p:nvPr>
        </p:nvGraphicFramePr>
        <p:xfrm>
          <a:off x="1250950" y="2286000"/>
          <a:ext cx="101790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1573650383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2279222513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975771322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3944955315"/>
                    </a:ext>
                  </a:extLst>
                </a:gridCol>
                <a:gridCol w="2035810">
                  <a:extLst>
                    <a:ext uri="{9D8B030D-6E8A-4147-A177-3AD203B41FA5}">
                      <a16:colId xmlns:a16="http://schemas.microsoft.com/office/drawing/2014/main" val="269472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Implantations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5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5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9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9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5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05EF-24FE-A046-8168-1ACA706F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Life cycle</a:t>
            </a:r>
          </a:p>
        </p:txBody>
      </p:sp>
      <p:pic>
        <p:nvPicPr>
          <p:cNvPr id="1026" name="Picture 2" descr="SDLC Waterfall Model">
            <a:extLst>
              <a:ext uri="{FF2B5EF4-FFF2-40B4-BE49-F238E27FC236}">
                <a16:creationId xmlns:a16="http://schemas.microsoft.com/office/drawing/2014/main" id="{E30C3782-873D-BF49-B053-DC08CBA105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08" y="2286000"/>
            <a:ext cx="5830142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DLC Waterfall Model - XB Software">
            <a:extLst>
              <a:ext uri="{FF2B5EF4-FFF2-40B4-BE49-F238E27FC236}">
                <a16:creationId xmlns:a16="http://schemas.microsoft.com/office/drawing/2014/main" id="{8B2C2603-6C59-354A-A81B-DEDD277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54100"/>
            <a:ext cx="90424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498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1413</TotalTime>
  <Words>422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Life cycle of a software project</vt:lpstr>
      <vt:lpstr>Roles in software life cycle</vt:lpstr>
      <vt:lpstr>Software Development Manager (SDM) </vt:lpstr>
      <vt:lpstr>Product Manager (PM) </vt:lpstr>
      <vt:lpstr>Project Manager (PM)</vt:lpstr>
      <vt:lpstr>Technical Program Manager (TPM)</vt:lpstr>
      <vt:lpstr>software development engineer (SDE)</vt:lpstr>
      <vt:lpstr>Who does what</vt:lpstr>
      <vt:lpstr>Software Life cycle</vt:lpstr>
      <vt:lpstr>SDLC (agile)</vt:lpstr>
      <vt:lpstr>Agile - Scrum</vt:lpstr>
      <vt:lpstr>Agile - kanban</vt:lpstr>
      <vt:lpstr>ML in Amazon – ML as a service</vt:lpstr>
      <vt:lpstr>ML in Amazon – Use Cases</vt:lpstr>
      <vt:lpstr>ML project process</vt:lpstr>
      <vt:lpstr>Common ML Use cases</vt:lpstr>
      <vt:lpstr>Tooling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of a software project</dc:title>
  <dc:creator>Denny Wang</dc:creator>
  <cp:lastModifiedBy>Denny Wang</cp:lastModifiedBy>
  <cp:revision>14</cp:revision>
  <dcterms:created xsi:type="dcterms:W3CDTF">2021-03-27T03:48:54Z</dcterms:created>
  <dcterms:modified xsi:type="dcterms:W3CDTF">2021-03-28T03:22:00Z</dcterms:modified>
</cp:coreProperties>
</file>