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4FA2-8E73-B937-596C-6D6CEEBE8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B40A6-FDA0-0331-C3D6-462DD55C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4BEC-4200-8BD5-94FC-2D21E833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E00F-FC0D-F7A2-47AE-E09DA24F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F0BC-B9B6-02CE-6068-09CAE706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90E0-548A-5D64-1519-36399EE9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4E9E3-2CFB-47AF-3506-59452A8F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110-9AA9-EB62-72F1-BB548315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03C2-7332-54E0-8816-C502E61E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D695-1E57-09BE-DB34-433A7CB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96A4B-0BFD-E311-C1E9-FE355275D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2D8FB-F610-E2BE-5DF8-24C49EE4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AAAC-B46E-BEE8-40F7-348DBE4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A35F-AFB4-FA7E-87B8-8927A71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6559-64EE-A195-D43E-3C2FA274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0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DF5E-503C-3F56-A5F6-42A04503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9F5C-16D6-B445-8840-ABB7E7D9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A045F-99FD-3FFB-80E6-E2012F20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88F7-09E2-68E8-EF0E-4636F703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31C1-1780-9702-C9EB-03B10188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4940-D2EC-C793-BF3E-672C9E40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B4FC-EE54-E7E9-3CBF-507B39FF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8775-0FD2-2BDB-D7E4-B37E4666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C3D0-BC22-3A51-82D1-06D69658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4A84-6D40-13CD-06F7-FF5EE4A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3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B787-9CE0-185F-1903-CA2B9524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1F19-1A2B-23B7-CA34-EBDD6CF02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9B98-E5DC-BD2B-0417-F6436123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DB2F-D459-6DB3-605E-6F5DE733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E26FA-BA80-8C35-E3BE-832B042A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B695-4D8A-8F4D-0C89-578F8783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A-08EA-9B3D-D801-2A0792A9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96EC9-CE63-B0BA-F6EE-758A3C54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1378-8D75-9158-E288-BE9368A7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28048-1DBE-455F-C3AB-D765D97C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585AD-D539-3E1C-4011-08CAECBD0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D34E8-8ADA-9870-95AF-FF86508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6E9AD-D592-3304-5694-0D206FF9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885DB-645E-EAD9-1550-C95157D2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F249-9C64-FEDE-2D4B-F96370BB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3393B-C30F-D35C-4A6F-B616C714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70EC7-8CB4-1B8A-8FC7-AA23B8E3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29894-A5EB-335F-C88E-65C45F88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B81D4-D205-9135-80F7-84EAAF84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720D2-6221-1A28-7EDE-F2FDADBA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2FA6A-3AC9-6134-D2AA-D3DFF737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8473-E6FD-E2AC-0018-4080085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2442-D82C-272E-1B40-08E2C5FB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9BBC2-59B7-1158-A132-74C7D20B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EA57-3EAC-4A5F-BC4C-259047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8A50C-0A97-8251-82E2-00F3E3AB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5404-D3D7-16AC-CFC0-38FC4390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A5B8-A8B1-5CD4-A375-11E50B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EF176-0602-B4D8-1AFD-6279FE585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81D14-CF29-D1EB-CBCD-F2927E1D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42CE3-D638-CF92-F293-FDAF23EC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5D9F-9965-18CD-82A1-A4861CD1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2B0F-347A-8338-49A3-27029073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FB700-15C1-8852-043A-FA0C124F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63A1-F0B5-C261-D33A-F97603F5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EED7-3B5F-159A-EEDE-468CB5C60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37A90-AE4A-4FAD-A33B-4C5CBAC6B1D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7636-D372-2E4D-1AF7-265482341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479C-D9A7-2E74-F110-3F0CCCBFB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BC4B-AC84-921A-998D-4755D0F5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G-Quadruplex - GO terms</a:t>
            </a:r>
          </a:p>
        </p:txBody>
      </p:sp>
    </p:spTree>
    <p:extLst>
      <p:ext uri="{BB962C8B-B14F-4D97-AF65-F5344CB8AC3E}">
        <p14:creationId xmlns:p14="http://schemas.microsoft.com/office/powerpoint/2010/main" val="297767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AD1775-7101-0D2D-0B90-9F370FB5650A}"/>
              </a:ext>
            </a:extLst>
          </p:cNvPr>
          <p:cNvSpPr txBox="1"/>
          <p:nvPr/>
        </p:nvSpPr>
        <p:spPr>
          <a:xfrm>
            <a:off x="4272230" y="162546"/>
            <a:ext cx="272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G-Quadruplex - GO terms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E510934-4CA9-6541-D099-0C21C9038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503" y="862135"/>
            <a:ext cx="8506994" cy="538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G-Quadruplex - GO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 Paul</dc:creator>
  <cp:lastModifiedBy>Sayan Paul</cp:lastModifiedBy>
  <cp:revision>7</cp:revision>
  <dcterms:created xsi:type="dcterms:W3CDTF">2025-05-28T21:59:14Z</dcterms:created>
  <dcterms:modified xsi:type="dcterms:W3CDTF">2025-05-29T19:17:25Z</dcterms:modified>
</cp:coreProperties>
</file>