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D2C-0C3A-4C2F-FEE9-FBE25D97E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EF595-9B1E-7C3C-806F-628549550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2A06C-BB77-4FB2-D2DB-9399EA48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965F-2EF1-CFB0-79B5-10F0C598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1E2F-7A60-9196-D539-6EBFB0BE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D612-E648-FDCC-B21B-0008355A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5DCED-0AE2-F86A-939D-F3CEDF35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7B33-FE2D-4C68-3A24-2F9488DB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226A-3A6F-5643-5904-5A635815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34B5-7212-2C4E-78F2-E953FF03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23B4B-1AF7-0840-308F-6E0E7C449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3269F-CFE8-F1B2-44F4-61778B33A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2E3B-EF64-7C8E-8D1B-62397C93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E7BD-3491-20E6-7C1A-37F32E84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91C5-0658-FAB2-5680-DB06CE1D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94D3-0310-F6D4-2BC2-D78BB40B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67D4-CA85-5041-A2D8-9A75E85E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2522-82F0-C963-4534-255EB9CF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D77E-053C-5667-60C2-D705E793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B6E19-F1F4-F867-5A72-9CDC59FC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6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B648-9B86-1C2C-3C89-7B8313F9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0170-7C90-A5D9-BDBA-0D96C8CA1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E180-C89C-B0C6-0F81-A4174D0B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34423-5564-B1C4-ABB5-032068AE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63BA-2B20-7DE8-0C4C-8A615289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5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777B-EE7B-753C-DA74-1CA8060A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042C-AAF2-193C-283B-95E9A06B3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98D96-6279-9263-91F6-A7CE9B34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8F2C3-40B6-BA43-A86C-3FC9A532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C6852-3718-32CA-EA04-59E82C88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2C68B-A2BF-A176-9735-D323710A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C373-6E24-4469-CE08-8883362C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0540E-12FA-F0F8-99CA-156468D1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9C1B5-BDD6-CD80-36E7-81F2EA591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43A22-E952-FF38-B40E-A2D55D96A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14BB4-E496-F077-ECC0-8B7BB4B83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80B68-88B3-7103-5CA4-96618E3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D5A16-7946-9CCB-C43E-B94929C2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119B4-A4A5-5AAD-D58B-759F11D8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7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A9AE-0F8C-AAEC-B1EB-300DFCF9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3046A-3CFD-0DB3-19B3-ED143956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3E90E-6BC6-28E5-C519-513B01F7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B7151-FB06-00F1-AFD4-CC580724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4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98198-C101-1831-5317-1C6BF367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6268B-39E4-43DB-BE57-4236EB7C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BDD4-4BCD-41CB-3A04-6CA1BE47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329F-4E9E-E13D-8520-C93DE089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317F-A635-43A1-4346-43FB9008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9BEB9-6175-1D9A-CD36-560BD97DD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06351-A1AF-5C01-9555-0A197731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EB500-52BF-9DE5-1011-B3E120F5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EA66-9A60-279E-5375-BCBB4385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2160-DBB8-CD03-E851-FE52D136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CFB0-724D-71E0-18F6-B8E1F7A01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5040F-A4B3-3187-5C4B-88B7F2222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3B3-56D1-69BB-7D6F-B095BF49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23F16-948A-A7B2-FADA-1D1A07CC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F9FC9-AEAC-15CE-B764-CBB78F29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FBD27-4A9B-080B-8F43-2478ECCE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EB5DC-13BF-ADF4-1D9A-C7506D54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150D-2425-FD70-C67C-41A7B75E3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10981-541A-402A-ACFE-F5258AAEF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580B-D855-CA3E-949A-81E82EFB3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E7AD6-8619-9B1F-133C-A8385F94B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C2F88-BF62-479D-B462-58CD4393A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C20E786-75A4-00D5-6C4D-1625ED76B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250" y="864798"/>
            <a:ext cx="8953500" cy="5715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AEC2080-72E0-18CD-8D75-6DB7644C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02" y="1"/>
            <a:ext cx="5551098" cy="707366"/>
          </a:xfrm>
        </p:spPr>
        <p:txBody>
          <a:bodyPr>
            <a:normAutofit/>
          </a:bodyPr>
          <a:lstStyle/>
          <a:p>
            <a:r>
              <a:rPr lang="en-US" sz="2800" dirty="0"/>
              <a:t>TOP GO terms across DEG Samples</a:t>
            </a:r>
          </a:p>
        </p:txBody>
      </p:sp>
    </p:spTree>
    <p:extLst>
      <p:ext uri="{BB962C8B-B14F-4D97-AF65-F5344CB8AC3E}">
        <p14:creationId xmlns:p14="http://schemas.microsoft.com/office/powerpoint/2010/main" val="117542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3D5A68CF-8EE5-60C7-AF09-D4ABA9074331}"/>
              </a:ext>
            </a:extLst>
          </p:cNvPr>
          <p:cNvSpPr txBox="1">
            <a:spLocks/>
          </p:cNvSpPr>
          <p:nvPr/>
        </p:nvSpPr>
        <p:spPr>
          <a:xfrm>
            <a:off x="544902" y="1"/>
            <a:ext cx="5551098" cy="707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TOP GO terms across </a:t>
            </a:r>
            <a:r>
              <a:rPr lang="en-US" sz="2800" dirty="0" err="1"/>
              <a:t>Cormotif</a:t>
            </a:r>
            <a:r>
              <a:rPr lang="en-US" sz="2800" dirty="0"/>
              <a:t> Samples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6C15E2-44C8-F81F-D0B3-9F2F2175D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580" y="707367"/>
            <a:ext cx="7660257" cy="59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3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TOP GO terms across DEG Samples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Sayan Paul</dc:creator>
  <cp:lastModifiedBy>Sayan Paul</cp:lastModifiedBy>
  <cp:revision>1</cp:revision>
  <dcterms:created xsi:type="dcterms:W3CDTF">2025-05-30T20:47:34Z</dcterms:created>
  <dcterms:modified xsi:type="dcterms:W3CDTF">2025-05-30T20:52:56Z</dcterms:modified>
</cp:coreProperties>
</file>