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8EB5-F20A-4ACF-8CFA-280A2F68C32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E6BD-9D7C-4C60-A855-6E9E13BC0F1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46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8EB5-F20A-4ACF-8CFA-280A2F68C32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E6BD-9D7C-4C60-A855-6E9E13BC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4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8EB5-F20A-4ACF-8CFA-280A2F68C32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E6BD-9D7C-4C60-A855-6E9E13BC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91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8EB5-F20A-4ACF-8CFA-280A2F68C32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E6BD-9D7C-4C60-A855-6E9E13BC0F1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3936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8EB5-F20A-4ACF-8CFA-280A2F68C32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E6BD-9D7C-4C60-A855-6E9E13BC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20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8EB5-F20A-4ACF-8CFA-280A2F68C32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E6BD-9D7C-4C60-A855-6E9E13BC0F1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5887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8EB5-F20A-4ACF-8CFA-280A2F68C32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E6BD-9D7C-4C60-A855-6E9E13BC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66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8EB5-F20A-4ACF-8CFA-280A2F68C32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E6BD-9D7C-4C60-A855-6E9E13BC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91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8EB5-F20A-4ACF-8CFA-280A2F68C32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E6BD-9D7C-4C60-A855-6E9E13BC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1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8EB5-F20A-4ACF-8CFA-280A2F68C32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E6BD-9D7C-4C60-A855-6E9E13BC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8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8EB5-F20A-4ACF-8CFA-280A2F68C32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E6BD-9D7C-4C60-A855-6E9E13BC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4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8EB5-F20A-4ACF-8CFA-280A2F68C32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E6BD-9D7C-4C60-A855-6E9E13BC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9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8EB5-F20A-4ACF-8CFA-280A2F68C32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E6BD-9D7C-4C60-A855-6E9E13BC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6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8EB5-F20A-4ACF-8CFA-280A2F68C32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E6BD-9D7C-4C60-A855-6E9E13BC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2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8EB5-F20A-4ACF-8CFA-280A2F68C32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E6BD-9D7C-4C60-A855-6E9E13BC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0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8EB5-F20A-4ACF-8CFA-280A2F68C32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E6BD-9D7C-4C60-A855-6E9E13BC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7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8EB5-F20A-4ACF-8CFA-280A2F68C32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E6BD-9D7C-4C60-A855-6E9E13BC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2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0938EB5-F20A-4ACF-8CFA-280A2F68C32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2F4E6BD-9D7C-4C60-A855-6E9E13BC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27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18B3-5324-4942-89FD-2C34ED1791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CC69D-F952-417C-8197-E28E8D6FF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0F428D-5904-4388-864F-5B52951B4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9" y="0"/>
            <a:ext cx="120573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03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9DFA-66BE-4652-8EBF-EACCBFD66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094" y="894726"/>
            <a:ext cx="8534400" cy="1507067"/>
          </a:xfrm>
        </p:spPr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8673E-7CC1-4548-B21E-78DA8EB7E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094" y="2348007"/>
            <a:ext cx="8534400" cy="3615267"/>
          </a:xfrm>
        </p:spPr>
        <p:txBody>
          <a:bodyPr/>
          <a:lstStyle/>
          <a:p>
            <a:r>
              <a:rPr lang="en-US" dirty="0"/>
              <a:t>What we would like to add with further development and time</a:t>
            </a:r>
          </a:p>
        </p:txBody>
      </p:sp>
    </p:spTree>
    <p:extLst>
      <p:ext uri="{BB962C8B-B14F-4D97-AF65-F5344CB8AC3E}">
        <p14:creationId xmlns:p14="http://schemas.microsoft.com/office/powerpoint/2010/main" val="137306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1ECD48A-A6CE-48F3-8E89-3399C9938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Single Corner Snipped 17">
            <a:extLst>
              <a:ext uri="{FF2B5EF4-FFF2-40B4-BE49-F238E27FC236}">
                <a16:creationId xmlns:a16="http://schemas.microsoft.com/office/drawing/2014/main" id="{0A3F7A1B-3080-4A65-A240-2E1A6EF8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5"/>
            <a:ext cx="12188952" cy="5571071"/>
          </a:xfrm>
          <a:prstGeom prst="snip1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287593-AE89-4592-B1B2-FEB7AAE2D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179" y="1230814"/>
            <a:ext cx="10910306" cy="310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9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0E2F306A-EACD-45DC-B0AD-B4BE32590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265D9-5499-460D-BA77-D12E1804E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217" y="85912"/>
            <a:ext cx="5556822" cy="1507067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CFAED95C-57A9-4B1B-BCCD-C30862465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07092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F8D992-721A-449E-A7D1-9D73ECECC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1" y="1117202"/>
            <a:ext cx="3092569" cy="598561"/>
          </a:xfrm>
          <a:prstGeom prst="rect">
            <a:avLst/>
          </a:prstGeom>
        </p:spPr>
      </p:pic>
      <p:pic>
        <p:nvPicPr>
          <p:cNvPr id="5" name="Content Placeholder 4" descr="Graphical user interface, application, chat or text message&#10;&#10;Description automatically generated">
            <a:extLst>
              <a:ext uri="{FF2B5EF4-FFF2-40B4-BE49-F238E27FC236}">
                <a16:creationId xmlns:a16="http://schemas.microsoft.com/office/drawing/2014/main" id="{D749BB1B-D0DD-4FF3-96A5-0E4FE4B06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89" y="2504380"/>
            <a:ext cx="2300053" cy="1854060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7D6C8AB-C3F6-AFAC-9C4A-E2D978749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511" y="1875367"/>
            <a:ext cx="6952234" cy="3615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importance of smartphone in the world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Dataset: We used Smartphone Processors Ranking &amp; Scores from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Kaggle and Vendor Mobile Market Share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1EEEABB6-A86D-47EC-ADBE-3404C87F6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09" y="4519307"/>
            <a:ext cx="2863413" cy="1854060"/>
          </a:xfrm>
          <a:prstGeom prst="rect">
            <a:avLst/>
          </a:prstGeom>
        </p:spPr>
      </p:pic>
      <p:grpSp>
        <p:nvGrpSpPr>
          <p:cNvPr id="18" name="Group 20">
            <a:extLst>
              <a:ext uri="{FF2B5EF4-FFF2-40B4-BE49-F238E27FC236}">
                <a16:creationId xmlns:a16="http://schemas.microsoft.com/office/drawing/2014/main" id="{7628126E-4AB5-46CE-8202-5A895CF21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E13714C-A02D-4839-BBDA-0C39D99F6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22">
              <a:extLst>
                <a:ext uri="{FF2B5EF4-FFF2-40B4-BE49-F238E27FC236}">
                  <a16:creationId xmlns:a16="http://schemas.microsoft.com/office/drawing/2014/main" id="{C4664EA9-3F8D-48CE-B998-C3CD7DC83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EE868B0-0996-44D3-88FB-A67E7E254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24">
              <a:extLst>
                <a:ext uri="{FF2B5EF4-FFF2-40B4-BE49-F238E27FC236}">
                  <a16:creationId xmlns:a16="http://schemas.microsoft.com/office/drawing/2014/main" id="{DF4ADDB5-6815-4FA7-9775-23B43B6D8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FB02412-43C8-4475-BB67-A0EF664306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691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FC3BF2D-25C6-4594-8B55-8F1185219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186E4-8A61-44B6-B738-C7C70D362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8558" y="1296379"/>
            <a:ext cx="5556822" cy="15070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Extract, Transform, Load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A12C12-F8D4-4AC9-84E1-E4F85BFAB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07092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553579-FFD2-40C5-B56D-44B9CFF26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0" y="392132"/>
            <a:ext cx="3092569" cy="22179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857E62-D484-41D5-AC6D-1169F403E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61" y="2883096"/>
            <a:ext cx="3092568" cy="147955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D8AD14-0613-481A-BA78-CCA8DD1F3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36D0C6A-5417-49B9-A556-98633131B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8727C4A-D172-4E5A-9D28-9C04CC829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3D19D09-0DC1-4FC2-B1AD-011ED9010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9016FDD-D596-484A-87E8-CC1E7BAD8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D7E80C5-88F9-44F8-A8D1-0F2F223A7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A482F95-607E-48CA-88F6-9BCA669ED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61" y="4635715"/>
            <a:ext cx="3092568" cy="17165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694001-9703-4E14-924A-2BB7F01EB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9346" y="4531413"/>
            <a:ext cx="6835247" cy="213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5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499E-5CE2-4795-885A-69423A535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79965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Scrape and Carousel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8737B-3EF9-4F44-ABBE-43CF50548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156" y="2175685"/>
            <a:ext cx="8534400" cy="361526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72F81E-A4DC-4D33-B7B8-6B24FFC61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93" y="1737863"/>
            <a:ext cx="4933950" cy="26545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36BFA2-55FB-49CD-8DBF-8CBF7DABC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743" y="4320348"/>
            <a:ext cx="6463553" cy="219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1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5594-0FE2-4053-8F98-4D1E0888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71" y="489073"/>
            <a:ext cx="8534400" cy="1507067"/>
          </a:xfrm>
        </p:spPr>
        <p:txBody>
          <a:bodyPr/>
          <a:lstStyle/>
          <a:p>
            <a:r>
              <a:rPr lang="en-US" dirty="0" err="1"/>
              <a:t>PLotly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98D85-B37C-4D09-B123-508326DFA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71" y="2495178"/>
            <a:ext cx="8534400" cy="3615267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E236B-F8E7-4214-8D53-91C2B0A10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6" y="2388286"/>
            <a:ext cx="4962525" cy="3829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C25ED8-F93C-4E37-A768-1FF6E93E8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331" y="2388286"/>
            <a:ext cx="4114800" cy="790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F4F987-3000-435E-9DAF-CF4E434F1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331" y="3526617"/>
            <a:ext cx="56102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3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A14F-6EB1-4486-9DAB-E75791B7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4FE11-E841-45C0-B468-E5B36E92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F63E51-9EA5-42C5-8208-6AD5283BB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0240"/>
            <a:ext cx="12192000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4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8280-1BF8-4CE7-BBFE-D45C3EA6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353" y="0"/>
            <a:ext cx="8534400" cy="1507067"/>
          </a:xfrm>
        </p:spPr>
        <p:txBody>
          <a:bodyPr/>
          <a:lstStyle/>
          <a:p>
            <a:r>
              <a:rPr lang="en-US" b="0" i="0" dirty="0">
                <a:effectLst/>
                <a:latin typeface="Slack-Lato"/>
              </a:rPr>
              <a:t>struggles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C93A-C8AF-4FCA-AA5C-993021975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353" y="2245659"/>
            <a:ext cx="8534400" cy="3615267"/>
          </a:xfrm>
        </p:spPr>
        <p:txBody>
          <a:bodyPr/>
          <a:lstStyle/>
          <a:p>
            <a:r>
              <a:rPr lang="en-US" dirty="0"/>
              <a:t> Code creation</a:t>
            </a:r>
          </a:p>
          <a:p>
            <a:r>
              <a:rPr lang="en-US" dirty="0"/>
              <a:t>Site Creation</a:t>
            </a:r>
          </a:p>
          <a:p>
            <a:r>
              <a:rPr lang="en-US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95562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A340-2300-425F-BB82-06D168E6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883" y="110067"/>
            <a:ext cx="8534400" cy="1507067"/>
          </a:xfrm>
        </p:spPr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D25F6-9361-4D7F-A045-12C18353E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083" y="2082801"/>
            <a:ext cx="8534400" cy="3615267"/>
          </a:xfrm>
        </p:spPr>
        <p:txBody>
          <a:bodyPr/>
          <a:lstStyle/>
          <a:p>
            <a:r>
              <a:rPr lang="en-US" dirty="0"/>
              <a:t>Carousel </a:t>
            </a:r>
          </a:p>
        </p:txBody>
      </p:sp>
    </p:spTree>
    <p:extLst>
      <p:ext uri="{BB962C8B-B14F-4D97-AF65-F5344CB8AC3E}">
        <p14:creationId xmlns:p14="http://schemas.microsoft.com/office/powerpoint/2010/main" val="360633936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34</TotalTime>
  <Words>56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Slack-Lato</vt:lpstr>
      <vt:lpstr>Wingdings 3</vt:lpstr>
      <vt:lpstr>Slice</vt:lpstr>
      <vt:lpstr>PowerPoint Presentation</vt:lpstr>
      <vt:lpstr>PowerPoint Presentation</vt:lpstr>
      <vt:lpstr>Motivation</vt:lpstr>
      <vt:lpstr>Extract, Transform, Load</vt:lpstr>
      <vt:lpstr>Scrape and Carousel </vt:lpstr>
      <vt:lpstr>PLotly</vt:lpstr>
      <vt:lpstr>PowerPoint Presentation</vt:lpstr>
      <vt:lpstr>struggles</vt:lpstr>
      <vt:lpstr>What we learned</vt:lpstr>
      <vt:lpstr>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Ward</dc:creator>
  <cp:lastModifiedBy>Matt Ward</cp:lastModifiedBy>
  <cp:revision>4</cp:revision>
  <dcterms:created xsi:type="dcterms:W3CDTF">2022-07-15T22:38:50Z</dcterms:created>
  <dcterms:modified xsi:type="dcterms:W3CDTF">2022-07-15T23:13:21Z</dcterms:modified>
</cp:coreProperties>
</file>