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6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3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2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88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938EB5-F20A-4ACF-8CFA-280A2F68C32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18B3-5324-4942-89FD-2C34ED17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CC69D-F952-417C-8197-E28E8D6FF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F428D-5904-4388-864F-5B52951B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" y="0"/>
            <a:ext cx="12057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0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FA-66BE-4652-8EBF-EACCBFD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94" y="894726"/>
            <a:ext cx="8534400" cy="1507067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73E-7CC1-4548-B21E-78DA8EB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94" y="234800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would like to add with further development and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Heat map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different computer brands </a:t>
            </a:r>
          </a:p>
        </p:txBody>
      </p:sp>
    </p:spTree>
    <p:extLst>
      <p:ext uri="{BB962C8B-B14F-4D97-AF65-F5344CB8AC3E}">
        <p14:creationId xmlns:p14="http://schemas.microsoft.com/office/powerpoint/2010/main" val="137306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07E-195B-4FF5-BCFF-A04F1B42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29" y="2291049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80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287593-AE89-4592-B1B2-FEB7AAE2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79" y="1230814"/>
            <a:ext cx="10910306" cy="31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0E2F306A-EACD-45DC-B0AD-B4BE3259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265D9-5499-460D-BA77-D12E1804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217" y="85912"/>
            <a:ext cx="5556822" cy="150706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CFAED95C-57A9-4B1B-BCCD-C3086246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F8D992-721A-449E-A7D1-9D73ECEC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1117202"/>
            <a:ext cx="3092569" cy="598561"/>
          </a:xfrm>
          <a:prstGeom prst="rect">
            <a:avLst/>
          </a:prstGeom>
        </p:spPr>
      </p:pic>
      <p:pic>
        <p:nvPicPr>
          <p:cNvPr id="5" name="Content Placeholder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D749BB1B-D0DD-4FF3-96A5-0E4FE4B0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89" y="2504380"/>
            <a:ext cx="2300053" cy="185406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D6C8AB-C3F6-AFAC-9C4A-E2D97874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511" y="1875367"/>
            <a:ext cx="6952234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of smartphone in the world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Dataset: We used Smartphone Processors Ranking &amp; Scores from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visualize and analyze the most popular phone brands used by continent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: Kaggle and Vendor Mobile Market Share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Tools: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Jupyter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Notebook, MongoDB, HTML,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1EEEABB6-A86D-47EC-ADBE-3404C87F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09" y="4519307"/>
            <a:ext cx="2863413" cy="1854060"/>
          </a:xfrm>
          <a:prstGeom prst="rect">
            <a:avLst/>
          </a:prstGeom>
        </p:spPr>
      </p:pic>
      <p:grpSp>
        <p:nvGrpSpPr>
          <p:cNvPr id="18" name="Group 20">
            <a:extLst>
              <a:ext uri="{FF2B5EF4-FFF2-40B4-BE49-F238E27FC236}">
                <a16:creationId xmlns:a16="http://schemas.microsoft.com/office/drawing/2014/main" id="{7628126E-4AB5-46CE-8202-5A895CF21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13714C-A02D-4839-BBDA-0C39D99F6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2">
              <a:extLst>
                <a:ext uri="{FF2B5EF4-FFF2-40B4-BE49-F238E27FC236}">
                  <a16:creationId xmlns:a16="http://schemas.microsoft.com/office/drawing/2014/main" id="{C4664EA9-3F8D-48CE-B998-C3CD7DC83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E868B0-0996-44D3-88FB-A67E7E254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24">
              <a:extLst>
                <a:ext uri="{FF2B5EF4-FFF2-40B4-BE49-F238E27FC236}">
                  <a16:creationId xmlns:a16="http://schemas.microsoft.com/office/drawing/2014/main" id="{DF4ADDB5-6815-4FA7-9775-23B43B6D8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B02412-43C8-4475-BB67-A0EF6643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9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186E4-8A61-44B6-B738-C7C70D36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58" y="1296379"/>
            <a:ext cx="5556822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Extract, Transform,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53579-FFD2-40C5-B56D-44B9CFF2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0" y="4155958"/>
            <a:ext cx="3092569" cy="2217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57E62-D484-41D5-AC6D-1169F403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2" y="237864"/>
            <a:ext cx="3092568" cy="14795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482F95-607E-48CA-88F6-9BCA669ED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" y="2049912"/>
            <a:ext cx="3092568" cy="1716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94001-9703-4E14-924A-2BB7F01EB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346" y="4531413"/>
            <a:ext cx="6835247" cy="21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499E-5CE2-4795-885A-69423A53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9965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Scrape and Carousel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737B-3EF9-4F44-ABBE-43CF5054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156" y="2175685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2F81E-A4DC-4D33-B7B8-6B24FFC6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3" y="1737863"/>
            <a:ext cx="4933950" cy="2654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6BFA2-55FB-49CD-8DBF-8CBF7DAB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43" y="4320348"/>
            <a:ext cx="6463553" cy="21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5594-0FE2-4053-8F98-4D1E0888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1" y="489073"/>
            <a:ext cx="8534400" cy="1507067"/>
          </a:xfrm>
        </p:spPr>
        <p:txBody>
          <a:bodyPr/>
          <a:lstStyle/>
          <a:p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8D85-B37C-4D09-B123-508326DF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1" y="2495178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E236B-F8E7-4214-8D53-91C2B0A1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" y="2388286"/>
            <a:ext cx="4962525" cy="3829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25ED8-F93C-4E37-A768-1FF6E93E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31" y="2388286"/>
            <a:ext cx="4114800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4F987-3000-435E-9DAF-CF4E434F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331" y="3526617"/>
            <a:ext cx="5610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A14F-6EB1-4486-9DAB-E75791B7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FE11-E841-45C0-B468-E5B36E92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63E51-9EA5-42C5-8208-6AD5283B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40"/>
            <a:ext cx="121920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8280-1BF8-4CE7-BBFE-D45C3EA6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53" y="0"/>
            <a:ext cx="8534400" cy="1507067"/>
          </a:xfrm>
        </p:spPr>
        <p:txBody>
          <a:bodyPr/>
          <a:lstStyle/>
          <a:p>
            <a:r>
              <a:rPr lang="en-US" b="0" i="0" dirty="0">
                <a:effectLst/>
                <a:latin typeface="Slack-Lato"/>
              </a:rPr>
              <a:t>struggles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C93A-C8AF-4FCA-AA5C-99302197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353" y="2245659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Code creation</a:t>
            </a:r>
          </a:p>
          <a:p>
            <a:r>
              <a:rPr lang="en-US" dirty="0">
                <a:solidFill>
                  <a:schemeClr val="tx1"/>
                </a:solidFill>
              </a:rPr>
              <a:t>Site Creation</a:t>
            </a:r>
          </a:p>
          <a:p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5562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A340-2300-425F-BB82-06D168E6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83" y="110067"/>
            <a:ext cx="8534400" cy="1507067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5F6-9361-4D7F-A045-12C18353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083" y="2082801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Carousel </a:t>
            </a:r>
          </a:p>
          <a:p>
            <a:r>
              <a:rPr lang="en-US" dirty="0">
                <a:solidFill>
                  <a:schemeClr val="tx1"/>
                </a:solidFill>
              </a:rPr>
              <a:t>The most used phone brand globally </a:t>
            </a:r>
          </a:p>
        </p:txBody>
      </p:sp>
    </p:spTree>
    <p:extLst>
      <p:ext uri="{BB962C8B-B14F-4D97-AF65-F5344CB8AC3E}">
        <p14:creationId xmlns:p14="http://schemas.microsoft.com/office/powerpoint/2010/main" val="36063393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856</TotalTime>
  <Words>94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Slack-Lato</vt:lpstr>
      <vt:lpstr>Wingdings 3</vt:lpstr>
      <vt:lpstr>Slice</vt:lpstr>
      <vt:lpstr>PowerPoint Presentation</vt:lpstr>
      <vt:lpstr>PowerPoint Presentation</vt:lpstr>
      <vt:lpstr>Motivation</vt:lpstr>
      <vt:lpstr>Extract, Transform, Load</vt:lpstr>
      <vt:lpstr>Scrape and Carousel </vt:lpstr>
      <vt:lpstr>PLotly</vt:lpstr>
      <vt:lpstr>PowerPoint Presentation</vt:lpstr>
      <vt:lpstr>struggles</vt:lpstr>
      <vt:lpstr>What we learned</vt:lpstr>
      <vt:lpstr>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Ward</dc:creator>
  <cp:lastModifiedBy>Matt Ward</cp:lastModifiedBy>
  <cp:revision>8</cp:revision>
  <dcterms:created xsi:type="dcterms:W3CDTF">2022-07-15T22:38:50Z</dcterms:created>
  <dcterms:modified xsi:type="dcterms:W3CDTF">2022-07-16T13:10:34Z</dcterms:modified>
</cp:coreProperties>
</file>