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 showGuides="1">
      <p:cViewPr varScale="1">
        <p:scale>
          <a:sx n="66" d="100"/>
          <a:sy n="66" d="100"/>
        </p:scale>
        <p:origin x="69" y="50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43C4C-E5D3-4F48-9774-04DF003CA8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D3F0F6-5583-4A94-B8C2-154AE1C1C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608707-1EE6-4F7B-920E-687EA782F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3553-8B15-4697-8773-0C823105F9AE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9A0CC-3FF9-4A51-AED1-0D5BD130D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158325-B527-4D95-A3F3-92B607CDE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C0004-A2B7-48AC-8D16-BE8053BB9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974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0316C-2872-430D-A9D9-125E426C1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602B60-3A99-4C23-A157-D2E3E36D15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5CBAA-EF07-412A-A9A4-DA99E62F7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3553-8B15-4697-8773-0C823105F9AE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5D96A-274E-47B8-99C8-CFFCE3B05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F81889-9EAE-457A-9840-D4512F210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C0004-A2B7-48AC-8D16-BE8053BB9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111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338273-62C9-4594-B7A0-7958FE1F3E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429143-4E14-4D84-9544-9AC908384C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5B655-CD7E-4374-9C91-A1DCC66EE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3553-8B15-4697-8773-0C823105F9AE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49D054-7CF7-4420-970B-B0EA4F95F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7725B-CC22-485F-9466-6ECF4A612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C0004-A2B7-48AC-8D16-BE8053BB9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452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9D012-2950-484D-B241-8D4C5949C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13A5C-0104-45D7-BE2A-69910415F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98EA2-4AEF-499D-9536-CD0A07A4E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3553-8B15-4697-8773-0C823105F9AE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61A80-658F-435C-B9D0-8766884BB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57237-2EC4-4AE6-8A8A-8AD495125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C0004-A2B7-48AC-8D16-BE8053BB9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528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1F214-89B5-43D8-B6FE-6EC2EAE3C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EB3EFA-7B58-42D3-9913-D064A3F10A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80BE17-E292-4B30-84D1-0F74DC28C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3553-8B15-4697-8773-0C823105F9AE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EF492-C527-4FB2-8628-E8B495AEA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E81F8-82D7-49D7-AEF4-F7C7F5A16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C0004-A2B7-48AC-8D16-BE8053BB9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639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80667-B25E-4C3E-85A5-BBD577B27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16598-66F9-4EB2-BAC7-F6B14E243F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841CD2-4058-4542-B714-B9DC1AD990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CD63BD-065F-4948-B749-835ECD6CD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3553-8B15-4697-8773-0C823105F9AE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61ED9E-1A9C-4BF9-90CC-69908D13C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7D894C-341F-4D11-938B-AABFD8D9B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C0004-A2B7-48AC-8D16-BE8053BB9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507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11EA1-0691-453E-BB73-A9DA7AFE5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781F88-F42F-4B98-8E1A-4A0097E3A1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5A85A5-A698-4C55-99E5-CC2FB8A1E7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D71830-6661-40E2-B750-3F43D2BF1D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C1B826-19F9-4491-8419-E59CAFFB53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A8E02E-79BF-46DC-ACE6-681608F27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3553-8B15-4697-8773-0C823105F9AE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86E744-DACD-4578-91F2-285AF4431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B9917E-BEF9-4B51-85B8-7C6DB4328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C0004-A2B7-48AC-8D16-BE8053BB9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309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77587-DC19-419D-BC7D-2782EBEAD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E29E4F-1F9A-4CF4-A1AF-C274DF6C3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3553-8B15-4697-8773-0C823105F9AE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E6C801-D5B4-4E79-8206-20594485B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6B9BB7-89FF-4B7F-8CE9-742EC5238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C0004-A2B7-48AC-8D16-BE8053BB9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107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7FA0F1-D52D-4010-9D69-82F5BF9C9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3553-8B15-4697-8773-0C823105F9AE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A407DE-2554-4127-8300-2DF9BB763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A1990E-FA6B-40D2-8DD7-26ABFB5C8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C0004-A2B7-48AC-8D16-BE8053BB9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948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49DD3-3108-4143-A3C1-9962226BB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0A09E-B445-4FD6-B299-4C9B2162C2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A1A98B-91A4-4F2A-AC4D-EA95EEDC7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CB0981-7011-4DBC-A742-53BB049BA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3553-8B15-4697-8773-0C823105F9AE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21583-7960-4FE0-B4DE-8AD89B492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A993CD-9F14-4B25-BFFB-74C5E5F84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C0004-A2B7-48AC-8D16-BE8053BB9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067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B6D2A-D827-4DED-B16B-5AE4F16F9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9267C7-C771-4EAB-BC33-0C519DB263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350A5E-C32F-4067-ADA6-98EF21B62B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551E8C-31A5-4AB0-9DC4-FAC486667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3553-8B15-4697-8773-0C823105F9AE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2E13FB-9DB2-41C8-8CAD-6F244F290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833492-A06E-42A3-BAED-1A0B09D7F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C0004-A2B7-48AC-8D16-BE8053BB9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760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922C19-BC1D-4A16-8F47-6EC0618E1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5F7CE5-B6C8-45ED-80D9-871968C7BA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3C9A8-D0CA-4A8B-AAE8-2F64CC6FB1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23553-8B15-4697-8773-0C823105F9AE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B632A-89D7-49E8-8C76-558B29232E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F9989D-23B4-4887-B194-B46AC1CAF0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C0004-A2B7-48AC-8D16-BE8053BB9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4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1B6EF-200D-4828-96B6-BE7894F56C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E9274E-91B9-41E2-8F5F-E65D3D1B63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32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E272D2-8120-4499-8C9E-11ED24BDF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Population Affect Reviews	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25D74EC-4D0F-4466-BE88-30FE2C129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Scatter plot of population versus number of reviews</a:t>
            </a:r>
          </a:p>
          <a:p>
            <a:r>
              <a:rPr lang="en-US" dirty="0"/>
              <a:t>Scatter plot of population </a:t>
            </a:r>
            <a:r>
              <a:rPr lang="en-US"/>
              <a:t>versus rating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30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20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How Does Population Affect Reviews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Sanjay Dabra</dc:creator>
  <cp:lastModifiedBy>Sanjay Dabra</cp:lastModifiedBy>
  <cp:revision>1</cp:revision>
  <dcterms:created xsi:type="dcterms:W3CDTF">2022-04-28T00:01:07Z</dcterms:created>
  <dcterms:modified xsi:type="dcterms:W3CDTF">2022-04-28T01:42:16Z</dcterms:modified>
</cp:coreProperties>
</file>