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3"/>
  </p:notesMasterIdLst>
  <p:handoutMasterIdLst>
    <p:handoutMasterId r:id="rId24"/>
  </p:handoutMasterIdLst>
  <p:sldIdLst>
    <p:sldId id="257" r:id="rId5"/>
    <p:sldId id="389" r:id="rId6"/>
    <p:sldId id="384" r:id="rId7"/>
    <p:sldId id="403" r:id="rId8"/>
    <p:sldId id="317" r:id="rId9"/>
    <p:sldId id="408" r:id="rId10"/>
    <p:sldId id="409" r:id="rId11"/>
    <p:sldId id="393" r:id="rId12"/>
    <p:sldId id="404" r:id="rId13"/>
    <p:sldId id="405" r:id="rId14"/>
    <p:sldId id="406" r:id="rId15"/>
    <p:sldId id="407" r:id="rId16"/>
    <p:sldId id="399" r:id="rId17"/>
    <p:sldId id="400" r:id="rId18"/>
    <p:sldId id="401" r:id="rId19"/>
    <p:sldId id="410" r:id="rId20"/>
    <p:sldId id="321" r:id="rId21"/>
    <p:sldId id="3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7832AF-5EAF-458A-9FEC-C92CB404A3B7}" v="264" dt="2022-05-01T14:14:57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774" autoAdjust="0"/>
  </p:normalViewPr>
  <p:slideViewPr>
    <p:cSldViewPr snapToGrid="0">
      <p:cViewPr varScale="1">
        <p:scale>
          <a:sx n="100" d="100"/>
          <a:sy n="100" d="100"/>
        </p:scale>
        <p:origin x="912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Dabra" userId="d7382de46a8a3049" providerId="LiveId" clId="{397832AF-5EAF-458A-9FEC-C92CB404A3B7}"/>
    <pc:docChg chg="undo redo custSel addSld delSld modSld sldOrd">
      <pc:chgData name="Sanjay Dabra" userId="d7382de46a8a3049" providerId="LiveId" clId="{397832AF-5EAF-458A-9FEC-C92CB404A3B7}" dt="2022-05-01T14:14:57.316" v="2983" actId="20577"/>
      <pc:docMkLst>
        <pc:docMk/>
      </pc:docMkLst>
      <pc:sldChg chg="addSp delSp modSp del mod">
        <pc:chgData name="Sanjay Dabra" userId="d7382de46a8a3049" providerId="LiveId" clId="{397832AF-5EAF-458A-9FEC-C92CB404A3B7}" dt="2022-05-01T12:48:28.688" v="1359" actId="47"/>
        <pc:sldMkLst>
          <pc:docMk/>
          <pc:sldMk cId="3740286033" sldId="277"/>
        </pc:sldMkLst>
        <pc:spChg chg="del mod">
          <ac:chgData name="Sanjay Dabra" userId="d7382de46a8a3049" providerId="LiveId" clId="{397832AF-5EAF-458A-9FEC-C92CB404A3B7}" dt="2022-04-30T15:15:25.999" v="17"/>
          <ac:spMkLst>
            <pc:docMk/>
            <pc:sldMk cId="3740286033" sldId="277"/>
            <ac:spMk id="3" creationId="{001F032B-0F96-F84A-93E7-B77E5A8D8A46}"/>
          </ac:spMkLst>
        </pc:spChg>
        <pc:spChg chg="mod">
          <ac:chgData name="Sanjay Dabra" userId="d7382de46a8a3049" providerId="LiveId" clId="{397832AF-5EAF-458A-9FEC-C92CB404A3B7}" dt="2022-05-01T12:44:26.302" v="1230" actId="6549"/>
          <ac:spMkLst>
            <pc:docMk/>
            <pc:sldMk cId="3740286033" sldId="277"/>
            <ac:spMk id="7" creationId="{3E174092-82D3-44E0-8948-4096232ED0A7}"/>
          </ac:spMkLst>
        </pc:spChg>
        <pc:spChg chg="add del mod">
          <ac:chgData name="Sanjay Dabra" userId="d7382de46a8a3049" providerId="LiveId" clId="{397832AF-5EAF-458A-9FEC-C92CB404A3B7}" dt="2022-05-01T12:45:47.112" v="1235" actId="478"/>
          <ac:spMkLst>
            <pc:docMk/>
            <pc:sldMk cId="3740286033" sldId="277"/>
            <ac:spMk id="8" creationId="{AAC72A1A-42A1-17BC-A2BC-FFC502EFC706}"/>
          </ac:spMkLst>
        </pc:spChg>
        <pc:picChg chg="add mod">
          <ac:chgData name="Sanjay Dabra" userId="d7382de46a8a3049" providerId="LiveId" clId="{397832AF-5EAF-458A-9FEC-C92CB404A3B7}" dt="2022-05-01T12:44:12.660" v="1227" actId="1076"/>
          <ac:picMkLst>
            <pc:docMk/>
            <pc:sldMk cId="3740286033" sldId="277"/>
            <ac:picMk id="4" creationId="{94927B50-2ED0-4164-3A1C-1FFD0C34562D}"/>
          </ac:picMkLst>
        </pc:picChg>
      </pc:sldChg>
      <pc:sldChg chg="addSp delSp modSp del mod modAnim modNotesTx">
        <pc:chgData name="Sanjay Dabra" userId="d7382de46a8a3049" providerId="LiveId" clId="{397832AF-5EAF-458A-9FEC-C92CB404A3B7}" dt="2022-04-30T17:43:07.944" v="1128" actId="47"/>
        <pc:sldMkLst>
          <pc:docMk/>
          <pc:sldMk cId="2496947791" sldId="278"/>
        </pc:sldMkLst>
        <pc:spChg chg="mod">
          <ac:chgData name="Sanjay Dabra" userId="d7382de46a8a3049" providerId="LiveId" clId="{397832AF-5EAF-458A-9FEC-C92CB404A3B7}" dt="2022-04-30T15:33:06.782" v="122" actId="1076"/>
          <ac:spMkLst>
            <pc:docMk/>
            <pc:sldMk cId="2496947791" sldId="278"/>
            <ac:spMk id="2" creationId="{FCB102D8-1D22-4940-AF19-07CF3A0DC5F4}"/>
          </ac:spMkLst>
        </pc:spChg>
        <pc:spChg chg="add mod">
          <ac:chgData name="Sanjay Dabra" userId="d7382de46a8a3049" providerId="LiveId" clId="{397832AF-5EAF-458A-9FEC-C92CB404A3B7}" dt="2022-04-30T17:17:52.558" v="1001" actId="1076"/>
          <ac:spMkLst>
            <pc:docMk/>
            <pc:sldMk cId="2496947791" sldId="278"/>
            <ac:spMk id="3" creationId="{9AA3B488-C92E-BBA4-91F8-D2BD8391347B}"/>
          </ac:spMkLst>
        </pc:spChg>
        <pc:spChg chg="add mod">
          <ac:chgData name="Sanjay Dabra" userId="d7382de46a8a3049" providerId="LiveId" clId="{397832AF-5EAF-458A-9FEC-C92CB404A3B7}" dt="2022-04-30T15:35:20.437" v="151" actId="255"/>
          <ac:spMkLst>
            <pc:docMk/>
            <pc:sldMk cId="2496947791" sldId="278"/>
            <ac:spMk id="7" creationId="{2368CB51-60EB-DF8D-7943-9CD1DB307A1A}"/>
          </ac:spMkLst>
        </pc:spChg>
        <pc:picChg chg="add del mod">
          <ac:chgData name="Sanjay Dabra" userId="d7382de46a8a3049" providerId="LiveId" clId="{397832AF-5EAF-458A-9FEC-C92CB404A3B7}" dt="2022-04-30T15:31:58.477" v="111" actId="478"/>
          <ac:picMkLst>
            <pc:docMk/>
            <pc:sldMk cId="2496947791" sldId="278"/>
            <ac:picMk id="4" creationId="{13704F64-038A-AA93-F6AD-016DED586970}"/>
          </ac:picMkLst>
        </pc:picChg>
        <pc:picChg chg="add mod">
          <ac:chgData name="Sanjay Dabra" userId="d7382de46a8a3049" providerId="LiveId" clId="{397832AF-5EAF-458A-9FEC-C92CB404A3B7}" dt="2022-04-30T15:32:24.156" v="117" actId="1076"/>
          <ac:picMkLst>
            <pc:docMk/>
            <pc:sldMk cId="2496947791" sldId="278"/>
            <ac:picMk id="6" creationId="{73537540-7E2A-DC02-872C-9001D570A8D5}"/>
          </ac:picMkLst>
        </pc:picChg>
        <pc:picChg chg="del">
          <ac:chgData name="Sanjay Dabra" userId="d7382de46a8a3049" providerId="LiveId" clId="{397832AF-5EAF-458A-9FEC-C92CB404A3B7}" dt="2022-04-30T15:31:33.318" v="107" actId="478"/>
          <ac:picMkLst>
            <pc:docMk/>
            <pc:sldMk cId="2496947791" sldId="278"/>
            <ac:picMk id="8" creationId="{16FCC329-569A-EEA7-FF60-FFACCFC28109}"/>
          </ac:picMkLst>
        </pc:picChg>
      </pc:sldChg>
      <pc:sldChg chg="delSp mod">
        <pc:chgData name="Sanjay Dabra" userId="d7382de46a8a3049" providerId="LiveId" clId="{397832AF-5EAF-458A-9FEC-C92CB404A3B7}" dt="2022-05-01T12:43:44.368" v="1225" actId="478"/>
        <pc:sldMkLst>
          <pc:docMk/>
          <pc:sldMk cId="560021826" sldId="317"/>
        </pc:sldMkLst>
        <pc:spChg chg="del">
          <ac:chgData name="Sanjay Dabra" userId="d7382de46a8a3049" providerId="LiveId" clId="{397832AF-5EAF-458A-9FEC-C92CB404A3B7}" dt="2022-05-01T12:43:44.368" v="1225" actId="478"/>
          <ac:spMkLst>
            <pc:docMk/>
            <pc:sldMk cId="560021826" sldId="317"/>
            <ac:spMk id="4" creationId="{E1E7D98D-6710-41D2-B258-E1A1059D29F8}"/>
          </ac:spMkLst>
        </pc:spChg>
      </pc:sldChg>
      <pc:sldChg chg="addSp delSp modSp add del mod">
        <pc:chgData name="Sanjay Dabra" userId="d7382de46a8a3049" providerId="LiveId" clId="{397832AF-5EAF-458A-9FEC-C92CB404A3B7}" dt="2022-05-01T13:15:56.311" v="2051" actId="6549"/>
        <pc:sldMkLst>
          <pc:docMk/>
          <pc:sldMk cId="3521561301" sldId="321"/>
        </pc:sldMkLst>
        <pc:spChg chg="add mod">
          <ac:chgData name="Sanjay Dabra" userId="d7382de46a8a3049" providerId="LiveId" clId="{397832AF-5EAF-458A-9FEC-C92CB404A3B7}" dt="2022-05-01T13:15:56.311" v="2051" actId="6549"/>
          <ac:spMkLst>
            <pc:docMk/>
            <pc:sldMk cId="3521561301" sldId="321"/>
            <ac:spMk id="2" creationId="{D5C1ABBA-EB47-658D-7B0D-E910124AB1C8}"/>
          </ac:spMkLst>
        </pc:spChg>
        <pc:spChg chg="add del mod">
          <ac:chgData name="Sanjay Dabra" userId="d7382de46a8a3049" providerId="LiveId" clId="{397832AF-5EAF-458A-9FEC-C92CB404A3B7}" dt="2022-04-30T17:40:49.903" v="1116" actId="478"/>
          <ac:spMkLst>
            <pc:docMk/>
            <pc:sldMk cId="3521561301" sldId="321"/>
            <ac:spMk id="3" creationId="{AB4718FF-4E15-7292-EAF4-56A0EA60347A}"/>
          </ac:spMkLst>
        </pc:spChg>
        <pc:spChg chg="mod">
          <ac:chgData name="Sanjay Dabra" userId="d7382de46a8a3049" providerId="LiveId" clId="{397832AF-5EAF-458A-9FEC-C92CB404A3B7}" dt="2022-05-01T13:14:06.481" v="2003" actId="20577"/>
          <ac:spMkLst>
            <pc:docMk/>
            <pc:sldMk cId="3521561301" sldId="321"/>
            <ac:spMk id="11" creationId="{581E8936-2270-47FE-94A4-398CB123EF90}"/>
          </ac:spMkLst>
        </pc:spChg>
        <pc:spChg chg="del mod">
          <ac:chgData name="Sanjay Dabra" userId="d7382de46a8a3049" providerId="LiveId" clId="{397832AF-5EAF-458A-9FEC-C92CB404A3B7}" dt="2022-04-30T17:40:38.539" v="1115" actId="478"/>
          <ac:spMkLst>
            <pc:docMk/>
            <pc:sldMk cId="3521561301" sldId="321"/>
            <ac:spMk id="13" creationId="{C0287FEC-3826-4868-8D93-52429C6156F5}"/>
          </ac:spMkLst>
        </pc:spChg>
      </pc:sldChg>
      <pc:sldChg chg="addSp delSp modSp mod">
        <pc:chgData name="Sanjay Dabra" userId="d7382de46a8a3049" providerId="LiveId" clId="{397832AF-5EAF-458A-9FEC-C92CB404A3B7}" dt="2022-05-01T13:03:21.232" v="1857" actId="6549"/>
        <pc:sldMkLst>
          <pc:docMk/>
          <pc:sldMk cId="2158886557" sldId="384"/>
        </pc:sldMkLst>
        <pc:spChg chg="add del mod">
          <ac:chgData name="Sanjay Dabra" userId="d7382de46a8a3049" providerId="LiveId" clId="{397832AF-5EAF-458A-9FEC-C92CB404A3B7}" dt="2022-04-30T16:22:31.482" v="220" actId="478"/>
          <ac:spMkLst>
            <pc:docMk/>
            <pc:sldMk cId="2158886557" sldId="384"/>
            <ac:spMk id="3" creationId="{296FDF8E-F7F7-B391-519D-A9D230956A03}"/>
          </ac:spMkLst>
        </pc:spChg>
        <pc:spChg chg="add del mod">
          <ac:chgData name="Sanjay Dabra" userId="d7382de46a8a3049" providerId="LiveId" clId="{397832AF-5EAF-458A-9FEC-C92CB404A3B7}" dt="2022-04-30T16:22:32.314" v="221" actId="478"/>
          <ac:spMkLst>
            <pc:docMk/>
            <pc:sldMk cId="2158886557" sldId="384"/>
            <ac:spMk id="5" creationId="{D820E8D3-3DCB-1E64-3B1B-E896E98B4316}"/>
          </ac:spMkLst>
        </pc:spChg>
        <pc:spChg chg="add del mod">
          <ac:chgData name="Sanjay Dabra" userId="d7382de46a8a3049" providerId="LiveId" clId="{397832AF-5EAF-458A-9FEC-C92CB404A3B7}" dt="2022-04-30T16:22:34.146" v="223" actId="478"/>
          <ac:spMkLst>
            <pc:docMk/>
            <pc:sldMk cId="2158886557" sldId="384"/>
            <ac:spMk id="9" creationId="{CB4B0AFA-816E-6E85-3D21-902651BF04E6}"/>
          </ac:spMkLst>
        </pc:spChg>
        <pc:spChg chg="mod">
          <ac:chgData name="Sanjay Dabra" userId="d7382de46a8a3049" providerId="LiveId" clId="{397832AF-5EAF-458A-9FEC-C92CB404A3B7}" dt="2022-04-30T17:04:33.803" v="614" actId="1076"/>
          <ac:spMkLst>
            <pc:docMk/>
            <pc:sldMk cId="2158886557" sldId="384"/>
            <ac:spMk id="11" creationId="{23418ADF-358F-4647-A511-FCFFEDA83429}"/>
          </ac:spMkLst>
        </pc:spChg>
        <pc:spChg chg="mod">
          <ac:chgData name="Sanjay Dabra" userId="d7382de46a8a3049" providerId="LiveId" clId="{397832AF-5EAF-458A-9FEC-C92CB404A3B7}" dt="2022-05-01T13:03:21.232" v="1857" actId="6549"/>
          <ac:spMkLst>
            <pc:docMk/>
            <pc:sldMk cId="2158886557" sldId="384"/>
            <ac:spMk id="12" creationId="{E5127060-CDBF-435F-9009-A5451CCE305D}"/>
          </ac:spMkLst>
        </pc:spChg>
        <pc:spChg chg="add del mod">
          <ac:chgData name="Sanjay Dabra" userId="d7382de46a8a3049" providerId="LiveId" clId="{397832AF-5EAF-458A-9FEC-C92CB404A3B7}" dt="2022-04-30T16:22:37.418" v="225" actId="478"/>
          <ac:spMkLst>
            <pc:docMk/>
            <pc:sldMk cId="2158886557" sldId="384"/>
            <ac:spMk id="13" creationId="{4436D6E7-FAFD-21E4-0C86-809A147C2034}"/>
          </ac:spMkLst>
        </pc:spChg>
        <pc:graphicFrameChg chg="add mod modGraphic">
          <ac:chgData name="Sanjay Dabra" userId="d7382de46a8a3049" providerId="LiveId" clId="{397832AF-5EAF-458A-9FEC-C92CB404A3B7}" dt="2022-04-30T17:08:00.790" v="691" actId="1076"/>
          <ac:graphicFrameMkLst>
            <pc:docMk/>
            <pc:sldMk cId="2158886557" sldId="384"/>
            <ac:graphicFrameMk id="14" creationId="{5E1ABB0D-3447-234D-09A8-536A5748CBBF}"/>
          </ac:graphicFrameMkLst>
        </pc:graphicFrameChg>
        <pc:picChg chg="del">
          <ac:chgData name="Sanjay Dabra" userId="d7382de46a8a3049" providerId="LiveId" clId="{397832AF-5EAF-458A-9FEC-C92CB404A3B7}" dt="2022-04-30T16:22:33.192" v="222" actId="478"/>
          <ac:picMkLst>
            <pc:docMk/>
            <pc:sldMk cId="2158886557" sldId="384"/>
            <ac:picMk id="7" creationId="{D43C7BC5-E64C-43A8-B39A-E7FF07B00088}"/>
          </ac:picMkLst>
        </pc:picChg>
        <pc:picChg chg="del">
          <ac:chgData name="Sanjay Dabra" userId="d7382de46a8a3049" providerId="LiveId" clId="{397832AF-5EAF-458A-9FEC-C92CB404A3B7}" dt="2022-04-30T16:22:35.148" v="224" actId="478"/>
          <ac:picMkLst>
            <pc:docMk/>
            <pc:sldMk cId="2158886557" sldId="384"/>
            <ac:picMk id="16" creationId="{9DC4D358-43E8-4CE2-AD66-B822E594A2AA}"/>
          </ac:picMkLst>
        </pc:picChg>
        <pc:picChg chg="del">
          <ac:chgData name="Sanjay Dabra" userId="d7382de46a8a3049" providerId="LiveId" clId="{397832AF-5EAF-458A-9FEC-C92CB404A3B7}" dt="2022-04-30T16:22:30.243" v="219" actId="478"/>
          <ac:picMkLst>
            <pc:docMk/>
            <pc:sldMk cId="2158886557" sldId="384"/>
            <ac:picMk id="21" creationId="{8519DCC3-4818-441A-A48B-5910B0B9BB3D}"/>
          </ac:picMkLst>
        </pc:picChg>
        <pc:picChg chg="del">
          <ac:chgData name="Sanjay Dabra" userId="d7382de46a8a3049" providerId="LiveId" clId="{397832AF-5EAF-458A-9FEC-C92CB404A3B7}" dt="2022-04-30T16:22:29.138" v="218" actId="478"/>
          <ac:picMkLst>
            <pc:docMk/>
            <pc:sldMk cId="2158886557" sldId="384"/>
            <ac:picMk id="27" creationId="{79EAFAC4-78CE-4C20-8BC5-C04556E80BAB}"/>
          </ac:picMkLst>
        </pc:picChg>
      </pc:sldChg>
      <pc:sldChg chg="modSp mod">
        <pc:chgData name="Sanjay Dabra" userId="d7382de46a8a3049" providerId="LiveId" clId="{397832AF-5EAF-458A-9FEC-C92CB404A3B7}" dt="2022-05-01T13:27:10.664" v="2076" actId="20577"/>
        <pc:sldMkLst>
          <pc:docMk/>
          <pc:sldMk cId="2313234867" sldId="389"/>
        </pc:sldMkLst>
        <pc:spChg chg="mod">
          <ac:chgData name="Sanjay Dabra" userId="d7382de46a8a3049" providerId="LiveId" clId="{397832AF-5EAF-458A-9FEC-C92CB404A3B7}" dt="2022-05-01T13:27:10.664" v="2076" actId="20577"/>
          <ac:spMkLst>
            <pc:docMk/>
            <pc:sldMk cId="2313234867" sldId="389"/>
            <ac:spMk id="3" creationId="{D3B60D6F-4D0F-4D33-B2A7-159C8583FF00}"/>
          </ac:spMkLst>
        </pc:spChg>
      </pc:sldChg>
      <pc:sldChg chg="del">
        <pc:chgData name="Sanjay Dabra" userId="d7382de46a8a3049" providerId="LiveId" clId="{397832AF-5EAF-458A-9FEC-C92CB404A3B7}" dt="2022-05-01T12:57:19.419" v="1755" actId="47"/>
        <pc:sldMkLst>
          <pc:docMk/>
          <pc:sldMk cId="3808926450" sldId="392"/>
        </pc:sldMkLst>
      </pc:sldChg>
      <pc:sldChg chg="addSp delSp modSp mod">
        <pc:chgData name="Sanjay Dabra" userId="d7382de46a8a3049" providerId="LiveId" clId="{397832AF-5EAF-458A-9FEC-C92CB404A3B7}" dt="2022-04-30T17:42:36.974" v="1117" actId="478"/>
        <pc:sldMkLst>
          <pc:docMk/>
          <pc:sldMk cId="3715402759" sldId="393"/>
        </pc:sldMkLst>
        <pc:spChg chg="del mod">
          <ac:chgData name="Sanjay Dabra" userId="d7382de46a8a3049" providerId="LiveId" clId="{397832AF-5EAF-458A-9FEC-C92CB404A3B7}" dt="2022-04-30T17:42:36.974" v="1117" actId="478"/>
          <ac:spMkLst>
            <pc:docMk/>
            <pc:sldMk cId="3715402759" sldId="393"/>
            <ac:spMk id="3" creationId="{001F032B-0F96-F84A-93E7-B77E5A8D8A46}"/>
          </ac:spMkLst>
        </pc:spChg>
        <pc:picChg chg="add mod">
          <ac:chgData name="Sanjay Dabra" userId="d7382de46a8a3049" providerId="LiveId" clId="{397832AF-5EAF-458A-9FEC-C92CB404A3B7}" dt="2022-04-30T15:20:45.383" v="57" actId="1076"/>
          <ac:picMkLst>
            <pc:docMk/>
            <pc:sldMk cId="3715402759" sldId="393"/>
            <ac:picMk id="4" creationId="{059F5B74-C25F-D1D6-2176-A24F1FFCE8E4}"/>
          </ac:picMkLst>
        </pc:picChg>
      </pc:sldChg>
      <pc:sldChg chg="addSp delSp modSp del mod modAnim">
        <pc:chgData name="Sanjay Dabra" userId="d7382de46a8a3049" providerId="LiveId" clId="{397832AF-5EAF-458A-9FEC-C92CB404A3B7}" dt="2022-04-30T17:46:38.335" v="1151" actId="47"/>
        <pc:sldMkLst>
          <pc:docMk/>
          <pc:sldMk cId="1732661267" sldId="395"/>
        </pc:sldMkLst>
        <pc:spChg chg="mod">
          <ac:chgData name="Sanjay Dabra" userId="d7382de46a8a3049" providerId="LiveId" clId="{397832AF-5EAF-458A-9FEC-C92CB404A3B7}" dt="2022-04-30T15:36:20.349" v="158" actId="14100"/>
          <ac:spMkLst>
            <pc:docMk/>
            <pc:sldMk cId="1732661267" sldId="395"/>
            <ac:spMk id="2" creationId="{FCB102D8-1D22-4940-AF19-07CF3A0DC5F4}"/>
          </ac:spMkLst>
        </pc:spChg>
        <pc:spChg chg="add mod">
          <ac:chgData name="Sanjay Dabra" userId="d7382de46a8a3049" providerId="LiveId" clId="{397832AF-5EAF-458A-9FEC-C92CB404A3B7}" dt="2022-04-30T17:26:26.536" v="1018" actId="20577"/>
          <ac:spMkLst>
            <pc:docMk/>
            <pc:sldMk cId="1732661267" sldId="395"/>
            <ac:spMk id="17" creationId="{CE735A4E-8D3B-6F44-98D9-944FDF8090D4}"/>
          </ac:spMkLst>
        </pc:spChg>
        <pc:spChg chg="add mod">
          <ac:chgData name="Sanjay Dabra" userId="d7382de46a8a3049" providerId="LiveId" clId="{397832AF-5EAF-458A-9FEC-C92CB404A3B7}" dt="2022-04-30T17:23:43.718" v="1006" actId="20577"/>
          <ac:spMkLst>
            <pc:docMk/>
            <pc:sldMk cId="1732661267" sldId="395"/>
            <ac:spMk id="25" creationId="{FE4C1423-03F9-7376-632D-87F1601BAED3}"/>
          </ac:spMkLst>
        </pc:spChg>
        <pc:picChg chg="del">
          <ac:chgData name="Sanjay Dabra" userId="d7382de46a8a3049" providerId="LiveId" clId="{397832AF-5EAF-458A-9FEC-C92CB404A3B7}" dt="2022-04-30T15:22:01.616" v="58" actId="478"/>
          <ac:picMkLst>
            <pc:docMk/>
            <pc:sldMk cId="1732661267" sldId="395"/>
            <ac:picMk id="4" creationId="{5622293A-978A-D292-E6A7-9EB89FD688D0}"/>
          </ac:picMkLst>
        </pc:picChg>
        <pc:picChg chg="add del mod">
          <ac:chgData name="Sanjay Dabra" userId="d7382de46a8a3049" providerId="LiveId" clId="{397832AF-5EAF-458A-9FEC-C92CB404A3B7}" dt="2022-04-30T16:39:31.770" v="448" actId="478"/>
          <ac:picMkLst>
            <pc:docMk/>
            <pc:sldMk cId="1732661267" sldId="395"/>
            <ac:picMk id="4" creationId="{B03CF325-863B-A570-BAC8-5060047613A5}"/>
          </ac:picMkLst>
        </pc:picChg>
        <pc:picChg chg="add del mod">
          <ac:chgData name="Sanjay Dabra" userId="d7382de46a8a3049" providerId="LiveId" clId="{397832AF-5EAF-458A-9FEC-C92CB404A3B7}" dt="2022-04-30T15:22:42.126" v="65" actId="478"/>
          <ac:picMkLst>
            <pc:docMk/>
            <pc:sldMk cId="1732661267" sldId="395"/>
            <ac:picMk id="5" creationId="{6B22BBFA-18D8-2899-2688-62A0497D5996}"/>
          </ac:picMkLst>
        </pc:picChg>
        <pc:picChg chg="add del mod">
          <ac:chgData name="Sanjay Dabra" userId="d7382de46a8a3049" providerId="LiveId" clId="{397832AF-5EAF-458A-9FEC-C92CB404A3B7}" dt="2022-04-30T16:39:38.704" v="452" actId="478"/>
          <ac:picMkLst>
            <pc:docMk/>
            <pc:sldMk cId="1732661267" sldId="395"/>
            <ac:picMk id="6" creationId="{14A6D229-1FC8-0A92-1769-24A27850A27D}"/>
          </ac:picMkLst>
        </pc:picChg>
        <pc:picChg chg="add del mod">
          <ac:chgData name="Sanjay Dabra" userId="d7382de46a8a3049" providerId="LiveId" clId="{397832AF-5EAF-458A-9FEC-C92CB404A3B7}" dt="2022-04-30T15:22:56.916" v="69" actId="478"/>
          <ac:picMkLst>
            <pc:docMk/>
            <pc:sldMk cId="1732661267" sldId="395"/>
            <ac:picMk id="7" creationId="{316B475A-C55B-ED2E-3B3D-E09EE2B859F9}"/>
          </ac:picMkLst>
        </pc:picChg>
        <pc:picChg chg="add del mod">
          <ac:chgData name="Sanjay Dabra" userId="d7382de46a8a3049" providerId="LiveId" clId="{397832AF-5EAF-458A-9FEC-C92CB404A3B7}" dt="2022-04-30T16:42:38.457" v="458" actId="478"/>
          <ac:picMkLst>
            <pc:docMk/>
            <pc:sldMk cId="1732661267" sldId="395"/>
            <ac:picMk id="8" creationId="{EDEA5B05-7AEB-DB68-873F-B1FE2BA197DC}"/>
          </ac:picMkLst>
        </pc:picChg>
        <pc:picChg chg="add del mod">
          <ac:chgData name="Sanjay Dabra" userId="d7382de46a8a3049" providerId="LiveId" clId="{397832AF-5EAF-458A-9FEC-C92CB404A3B7}" dt="2022-04-30T15:23:34.741" v="75" actId="478"/>
          <ac:picMkLst>
            <pc:docMk/>
            <pc:sldMk cId="1732661267" sldId="395"/>
            <ac:picMk id="9" creationId="{E55B4AE9-06AD-24D8-9CC5-C69432CAC2E6}"/>
          </ac:picMkLst>
        </pc:picChg>
        <pc:picChg chg="add del mod">
          <ac:chgData name="Sanjay Dabra" userId="d7382de46a8a3049" providerId="LiveId" clId="{397832AF-5EAF-458A-9FEC-C92CB404A3B7}" dt="2022-04-30T16:42:45.545" v="462" actId="478"/>
          <ac:picMkLst>
            <pc:docMk/>
            <pc:sldMk cId="1732661267" sldId="395"/>
            <ac:picMk id="10" creationId="{DF9D3D37-F436-3A54-9C63-D82FBD1EA08A}"/>
          </ac:picMkLst>
        </pc:picChg>
        <pc:picChg chg="add del mod">
          <ac:chgData name="Sanjay Dabra" userId="d7382de46a8a3049" providerId="LiveId" clId="{397832AF-5EAF-458A-9FEC-C92CB404A3B7}" dt="2022-04-30T15:25:01.524" v="80" actId="478"/>
          <ac:picMkLst>
            <pc:docMk/>
            <pc:sldMk cId="1732661267" sldId="395"/>
            <ac:picMk id="11" creationId="{4188E478-9C2C-3978-F78E-27EDACEEC5B9}"/>
          </ac:picMkLst>
        </pc:picChg>
        <pc:picChg chg="add mod">
          <ac:chgData name="Sanjay Dabra" userId="d7382de46a8a3049" providerId="LiveId" clId="{397832AF-5EAF-458A-9FEC-C92CB404A3B7}" dt="2022-04-30T16:43:04.919" v="468" actId="1076"/>
          <ac:picMkLst>
            <pc:docMk/>
            <pc:sldMk cId="1732661267" sldId="395"/>
            <ac:picMk id="12" creationId="{D18FC56B-CB8C-11D5-5E86-305AE9FA3D27}"/>
          </ac:picMkLst>
        </pc:picChg>
        <pc:picChg chg="add del mod">
          <ac:chgData name="Sanjay Dabra" userId="d7382de46a8a3049" providerId="LiveId" clId="{397832AF-5EAF-458A-9FEC-C92CB404A3B7}" dt="2022-04-30T15:25:40.053" v="84" actId="478"/>
          <ac:picMkLst>
            <pc:docMk/>
            <pc:sldMk cId="1732661267" sldId="395"/>
            <ac:picMk id="13" creationId="{0E163476-F76C-6760-7A3F-07057E3A7BBB}"/>
          </ac:picMkLst>
        </pc:picChg>
        <pc:picChg chg="add del mod">
          <ac:chgData name="Sanjay Dabra" userId="d7382de46a8a3049" providerId="LiveId" clId="{397832AF-5EAF-458A-9FEC-C92CB404A3B7}" dt="2022-04-30T15:25:53.902" v="88" actId="478"/>
          <ac:picMkLst>
            <pc:docMk/>
            <pc:sldMk cId="1732661267" sldId="395"/>
            <ac:picMk id="15" creationId="{8FEFCFEF-6615-6353-0772-F0FB006058EA}"/>
          </ac:picMkLst>
        </pc:picChg>
        <pc:picChg chg="add del mod">
          <ac:chgData name="Sanjay Dabra" userId="d7382de46a8a3049" providerId="LiveId" clId="{397832AF-5EAF-458A-9FEC-C92CB404A3B7}" dt="2022-04-30T15:26:32.909" v="92" actId="478"/>
          <ac:picMkLst>
            <pc:docMk/>
            <pc:sldMk cId="1732661267" sldId="395"/>
            <ac:picMk id="18" creationId="{99DB7692-C641-FB5B-154C-ABB9046A3A42}"/>
          </ac:picMkLst>
        </pc:picChg>
        <pc:picChg chg="add del mod">
          <ac:chgData name="Sanjay Dabra" userId="d7382de46a8a3049" providerId="LiveId" clId="{397832AF-5EAF-458A-9FEC-C92CB404A3B7}" dt="2022-04-30T15:28:11.340" v="96" actId="478"/>
          <ac:picMkLst>
            <pc:docMk/>
            <pc:sldMk cId="1732661267" sldId="395"/>
            <ac:picMk id="20" creationId="{D618B32C-A46E-7F8C-DAA9-EF7429FD6C50}"/>
          </ac:picMkLst>
        </pc:picChg>
        <pc:picChg chg="add del mod">
          <ac:chgData name="Sanjay Dabra" userId="d7382de46a8a3049" providerId="LiveId" clId="{397832AF-5EAF-458A-9FEC-C92CB404A3B7}" dt="2022-04-30T15:28:35.750" v="100" actId="478"/>
          <ac:picMkLst>
            <pc:docMk/>
            <pc:sldMk cId="1732661267" sldId="395"/>
            <ac:picMk id="22" creationId="{35D9C3CA-AE59-0F59-BBAB-74F856F3063C}"/>
          </ac:picMkLst>
        </pc:picChg>
        <pc:picChg chg="add del mod">
          <ac:chgData name="Sanjay Dabra" userId="d7382de46a8a3049" providerId="LiveId" clId="{397832AF-5EAF-458A-9FEC-C92CB404A3B7}" dt="2022-04-30T16:39:17.345" v="444" actId="478"/>
          <ac:picMkLst>
            <pc:docMk/>
            <pc:sldMk cId="1732661267" sldId="395"/>
            <ac:picMk id="24" creationId="{70161D08-D57D-671B-FC5F-EC6A11113C4D}"/>
          </ac:picMkLst>
        </pc:picChg>
      </pc:sldChg>
      <pc:sldChg chg="addSp delSp modSp del mod ord modAnim modNotesTx">
        <pc:chgData name="Sanjay Dabra" userId="d7382de46a8a3049" providerId="LiveId" clId="{397832AF-5EAF-458A-9FEC-C92CB404A3B7}" dt="2022-04-30T18:14:50.588" v="1214" actId="47"/>
        <pc:sldMkLst>
          <pc:docMk/>
          <pc:sldMk cId="2048102170" sldId="396"/>
        </pc:sldMkLst>
        <pc:spChg chg="mod">
          <ac:chgData name="Sanjay Dabra" userId="d7382de46a8a3049" providerId="LiveId" clId="{397832AF-5EAF-458A-9FEC-C92CB404A3B7}" dt="2022-04-30T15:39:30.269" v="188" actId="27636"/>
          <ac:spMkLst>
            <pc:docMk/>
            <pc:sldMk cId="2048102170" sldId="396"/>
            <ac:spMk id="2" creationId="{FCB102D8-1D22-4940-AF19-07CF3A0DC5F4}"/>
          </ac:spMkLst>
        </pc:spChg>
        <pc:spChg chg="add mod">
          <ac:chgData name="Sanjay Dabra" userId="d7382de46a8a3049" providerId="LiveId" clId="{397832AF-5EAF-458A-9FEC-C92CB404A3B7}" dt="2022-04-30T17:27:17.086" v="1044" actId="20577"/>
          <ac:spMkLst>
            <pc:docMk/>
            <pc:sldMk cId="2048102170" sldId="396"/>
            <ac:spMk id="6" creationId="{4BBAA5CE-32E1-770E-C6B8-AAAA37860A97}"/>
          </ac:spMkLst>
        </pc:spChg>
        <pc:spChg chg="add mod">
          <ac:chgData name="Sanjay Dabra" userId="d7382de46a8a3049" providerId="LiveId" clId="{397832AF-5EAF-458A-9FEC-C92CB404A3B7}" dt="2022-04-30T15:39:58.587" v="194" actId="20577"/>
          <ac:spMkLst>
            <pc:docMk/>
            <pc:sldMk cId="2048102170" sldId="396"/>
            <ac:spMk id="7" creationId="{0929AE6B-7180-C8C3-0EC7-E3995C742082}"/>
          </ac:spMkLst>
        </pc:spChg>
        <pc:picChg chg="del">
          <ac:chgData name="Sanjay Dabra" userId="d7382de46a8a3049" providerId="LiveId" clId="{397832AF-5EAF-458A-9FEC-C92CB404A3B7}" dt="2022-04-30T15:37:42.619" v="171" actId="478"/>
          <ac:picMkLst>
            <pc:docMk/>
            <pc:sldMk cId="2048102170" sldId="396"/>
            <ac:picMk id="4" creationId="{52642060-EDC1-6CEB-DDC1-CAFAE89977AE}"/>
          </ac:picMkLst>
        </pc:picChg>
        <pc:picChg chg="add mod">
          <ac:chgData name="Sanjay Dabra" userId="d7382de46a8a3049" providerId="LiveId" clId="{397832AF-5EAF-458A-9FEC-C92CB404A3B7}" dt="2022-04-30T15:38:05.614" v="177" actId="1076"/>
          <ac:picMkLst>
            <pc:docMk/>
            <pc:sldMk cId="2048102170" sldId="396"/>
            <ac:picMk id="5" creationId="{A899C08C-26BF-D443-D826-9E6ADA80644A}"/>
          </ac:picMkLst>
        </pc:picChg>
      </pc:sldChg>
      <pc:sldChg chg="addSp delSp modSp del mod modAnim">
        <pc:chgData name="Sanjay Dabra" userId="d7382de46a8a3049" providerId="LiveId" clId="{397832AF-5EAF-458A-9FEC-C92CB404A3B7}" dt="2022-04-30T18:11:18.852" v="1204" actId="47"/>
        <pc:sldMkLst>
          <pc:docMk/>
          <pc:sldMk cId="4214054637" sldId="397"/>
        </pc:sldMkLst>
        <pc:spChg chg="mod">
          <ac:chgData name="Sanjay Dabra" userId="d7382de46a8a3049" providerId="LiveId" clId="{397832AF-5EAF-458A-9FEC-C92CB404A3B7}" dt="2022-04-30T15:42:02.276" v="204" actId="1076"/>
          <ac:spMkLst>
            <pc:docMk/>
            <pc:sldMk cId="4214054637" sldId="397"/>
            <ac:spMk id="2" creationId="{FCB102D8-1D22-4940-AF19-07CF3A0DC5F4}"/>
          </ac:spMkLst>
        </pc:spChg>
        <pc:spChg chg="add mod">
          <ac:chgData name="Sanjay Dabra" userId="d7382de46a8a3049" providerId="LiveId" clId="{397832AF-5EAF-458A-9FEC-C92CB404A3B7}" dt="2022-04-30T17:26:47.258" v="1041" actId="6549"/>
          <ac:spMkLst>
            <pc:docMk/>
            <pc:sldMk cId="4214054637" sldId="397"/>
            <ac:spMk id="6" creationId="{CA27D360-C505-539F-7D4E-D813CBFD19DA}"/>
          </ac:spMkLst>
        </pc:spChg>
        <pc:spChg chg="add mod">
          <ac:chgData name="Sanjay Dabra" userId="d7382de46a8a3049" providerId="LiveId" clId="{397832AF-5EAF-458A-9FEC-C92CB404A3B7}" dt="2022-04-30T15:42:21.805" v="208" actId="20577"/>
          <ac:spMkLst>
            <pc:docMk/>
            <pc:sldMk cId="4214054637" sldId="397"/>
            <ac:spMk id="7" creationId="{EF77DFF3-07DD-E607-65D3-73E1CCF2483E}"/>
          </ac:spMkLst>
        </pc:spChg>
        <pc:picChg chg="add mod">
          <ac:chgData name="Sanjay Dabra" userId="d7382de46a8a3049" providerId="LiveId" clId="{397832AF-5EAF-458A-9FEC-C92CB404A3B7}" dt="2022-04-30T15:41:46.261" v="201" actId="1076"/>
          <ac:picMkLst>
            <pc:docMk/>
            <pc:sldMk cId="4214054637" sldId="397"/>
            <ac:picMk id="4" creationId="{536C8034-777C-2051-6393-D1E24471C7C2}"/>
          </ac:picMkLst>
        </pc:picChg>
        <pc:picChg chg="del">
          <ac:chgData name="Sanjay Dabra" userId="d7382de46a8a3049" providerId="LiveId" clId="{397832AF-5EAF-458A-9FEC-C92CB404A3B7}" dt="2022-04-30T15:41:22.996" v="195" actId="478"/>
          <ac:picMkLst>
            <pc:docMk/>
            <pc:sldMk cId="4214054637" sldId="397"/>
            <ac:picMk id="5" creationId="{E870CE2C-C490-4E28-9507-BC7D9638A710}"/>
          </ac:picMkLst>
        </pc:picChg>
      </pc:sldChg>
      <pc:sldChg chg="addSp delSp modSp mod">
        <pc:chgData name="Sanjay Dabra" userId="d7382de46a8a3049" providerId="LiveId" clId="{397832AF-5EAF-458A-9FEC-C92CB404A3B7}" dt="2022-04-30T17:37:42.258" v="1104" actId="122"/>
        <pc:sldMkLst>
          <pc:docMk/>
          <pc:sldMk cId="3059549935" sldId="399"/>
        </pc:sldMkLst>
        <pc:spChg chg="del">
          <ac:chgData name="Sanjay Dabra" userId="d7382de46a8a3049" providerId="LiveId" clId="{397832AF-5EAF-458A-9FEC-C92CB404A3B7}" dt="2022-04-30T17:33:38.554" v="1063" actId="478"/>
          <ac:spMkLst>
            <pc:docMk/>
            <pc:sldMk cId="3059549935" sldId="399"/>
            <ac:spMk id="2" creationId="{FCB102D8-1D22-4940-AF19-07CF3A0DC5F4}"/>
          </ac:spMkLst>
        </pc:spChg>
        <pc:spChg chg="add mod">
          <ac:chgData name="Sanjay Dabra" userId="d7382de46a8a3049" providerId="LiveId" clId="{397832AF-5EAF-458A-9FEC-C92CB404A3B7}" dt="2022-04-30T17:37:42.258" v="1104" actId="122"/>
          <ac:spMkLst>
            <pc:docMk/>
            <pc:sldMk cId="3059549935" sldId="399"/>
            <ac:spMk id="4" creationId="{141A5698-7010-9E4E-0CC3-4942CDBC15B3}"/>
          </ac:spMkLst>
        </pc:spChg>
        <pc:picChg chg="mod">
          <ac:chgData name="Sanjay Dabra" userId="d7382de46a8a3049" providerId="LiveId" clId="{397832AF-5EAF-458A-9FEC-C92CB404A3B7}" dt="2022-04-30T17:37:32.635" v="1103" actId="14100"/>
          <ac:picMkLst>
            <pc:docMk/>
            <pc:sldMk cId="3059549935" sldId="399"/>
            <ac:picMk id="5" creationId="{97527012-66B0-714E-1840-C105214068EB}"/>
          </ac:picMkLst>
        </pc:picChg>
      </pc:sldChg>
      <pc:sldChg chg="delSp modSp mod">
        <pc:chgData name="Sanjay Dabra" userId="d7382de46a8a3049" providerId="LiveId" clId="{397832AF-5EAF-458A-9FEC-C92CB404A3B7}" dt="2022-04-30T17:37:02.736" v="1100" actId="14100"/>
        <pc:sldMkLst>
          <pc:docMk/>
          <pc:sldMk cId="32683463" sldId="400"/>
        </pc:sldMkLst>
        <pc:spChg chg="del mod">
          <ac:chgData name="Sanjay Dabra" userId="d7382de46a8a3049" providerId="LiveId" clId="{397832AF-5EAF-458A-9FEC-C92CB404A3B7}" dt="2022-04-30T17:36:50.351" v="1098" actId="478"/>
          <ac:spMkLst>
            <pc:docMk/>
            <pc:sldMk cId="32683463" sldId="400"/>
            <ac:spMk id="2" creationId="{FCB102D8-1D22-4940-AF19-07CF3A0DC5F4}"/>
          </ac:spMkLst>
        </pc:spChg>
        <pc:picChg chg="mod">
          <ac:chgData name="Sanjay Dabra" userId="d7382de46a8a3049" providerId="LiveId" clId="{397832AF-5EAF-458A-9FEC-C92CB404A3B7}" dt="2022-04-30T17:37:02.736" v="1100" actId="14100"/>
          <ac:picMkLst>
            <pc:docMk/>
            <pc:sldMk cId="32683463" sldId="400"/>
            <ac:picMk id="4" creationId="{BE66E231-364B-174B-A3D9-FFE55F5189FB}"/>
          </ac:picMkLst>
        </pc:picChg>
      </pc:sldChg>
      <pc:sldChg chg="addSp delSp modSp mod">
        <pc:chgData name="Sanjay Dabra" userId="d7382de46a8a3049" providerId="LiveId" clId="{397832AF-5EAF-458A-9FEC-C92CB404A3B7}" dt="2022-04-30T17:35:26.760" v="1096" actId="1076"/>
        <pc:sldMkLst>
          <pc:docMk/>
          <pc:sldMk cId="4179457196" sldId="401"/>
        </pc:sldMkLst>
        <pc:spChg chg="del">
          <ac:chgData name="Sanjay Dabra" userId="d7382de46a8a3049" providerId="LiveId" clId="{397832AF-5EAF-458A-9FEC-C92CB404A3B7}" dt="2022-04-30T17:34:34.922" v="1086" actId="478"/>
          <ac:spMkLst>
            <pc:docMk/>
            <pc:sldMk cId="4179457196" sldId="401"/>
            <ac:spMk id="3" creationId="{001F032B-0F96-F84A-93E7-B77E5A8D8A46}"/>
          </ac:spMkLst>
        </pc:spChg>
        <pc:spChg chg="del mod">
          <ac:chgData name="Sanjay Dabra" userId="d7382de46a8a3049" providerId="LiveId" clId="{397832AF-5EAF-458A-9FEC-C92CB404A3B7}" dt="2022-04-30T17:35:11.734" v="1092" actId="478"/>
          <ac:spMkLst>
            <pc:docMk/>
            <pc:sldMk cId="4179457196" sldId="401"/>
            <ac:spMk id="7" creationId="{3E174092-82D3-44E0-8948-4096232ED0A7}"/>
          </ac:spMkLst>
        </pc:spChg>
        <pc:spChg chg="add del mod">
          <ac:chgData name="Sanjay Dabra" userId="d7382de46a8a3049" providerId="LiveId" clId="{397832AF-5EAF-458A-9FEC-C92CB404A3B7}" dt="2022-04-30T17:35:22.886" v="1095" actId="478"/>
          <ac:spMkLst>
            <pc:docMk/>
            <pc:sldMk cId="4179457196" sldId="401"/>
            <ac:spMk id="9" creationId="{AA05AD60-C601-EBE0-832A-1928AD990957}"/>
          </ac:spMkLst>
        </pc:spChg>
        <pc:picChg chg="add mod">
          <ac:chgData name="Sanjay Dabra" userId="d7382de46a8a3049" providerId="LiveId" clId="{397832AF-5EAF-458A-9FEC-C92CB404A3B7}" dt="2022-04-30T17:35:26.760" v="1096" actId="1076"/>
          <ac:picMkLst>
            <pc:docMk/>
            <pc:sldMk cId="4179457196" sldId="401"/>
            <ac:picMk id="4" creationId="{D22B02BA-402A-886E-0779-B316497277A0}"/>
          </ac:picMkLst>
        </pc:picChg>
        <pc:picChg chg="del">
          <ac:chgData name="Sanjay Dabra" userId="d7382de46a8a3049" providerId="LiveId" clId="{397832AF-5EAF-458A-9FEC-C92CB404A3B7}" dt="2022-04-30T16:13:03.428" v="211" actId="478"/>
          <ac:picMkLst>
            <pc:docMk/>
            <pc:sldMk cId="4179457196" sldId="401"/>
            <ac:picMk id="8" creationId="{6A1DE3C5-ECCD-8EA5-211A-FED6EDE28D0C}"/>
          </ac:picMkLst>
        </pc:picChg>
      </pc:sldChg>
      <pc:sldChg chg="addSp delSp modSp new del mod modNotesTx">
        <pc:chgData name="Sanjay Dabra" userId="d7382de46a8a3049" providerId="LiveId" clId="{397832AF-5EAF-458A-9FEC-C92CB404A3B7}" dt="2022-05-01T12:49:09.462" v="1374" actId="47"/>
        <pc:sldMkLst>
          <pc:docMk/>
          <pc:sldMk cId="1942907802" sldId="402"/>
        </pc:sldMkLst>
        <pc:spChg chg="mod">
          <ac:chgData name="Sanjay Dabra" userId="d7382de46a8a3049" providerId="LiveId" clId="{397832AF-5EAF-458A-9FEC-C92CB404A3B7}" dt="2022-04-30T15:16:54.937" v="43" actId="20577"/>
          <ac:spMkLst>
            <pc:docMk/>
            <pc:sldMk cId="1942907802" sldId="402"/>
            <ac:spMk id="2" creationId="{06947E62-A2A2-EFA0-2504-2B8F0EA6B461}"/>
          </ac:spMkLst>
        </pc:spChg>
        <pc:spChg chg="del">
          <ac:chgData name="Sanjay Dabra" userId="d7382de46a8a3049" providerId="LiveId" clId="{397832AF-5EAF-458A-9FEC-C92CB404A3B7}" dt="2022-04-30T15:17:17.390" v="44"/>
          <ac:spMkLst>
            <pc:docMk/>
            <pc:sldMk cId="1942907802" sldId="402"/>
            <ac:spMk id="3" creationId="{3F704A1F-25B1-D094-5E58-44E8D502EF64}"/>
          </ac:spMkLst>
        </pc:spChg>
        <pc:spChg chg="del">
          <ac:chgData name="Sanjay Dabra" userId="d7382de46a8a3049" providerId="LiveId" clId="{397832AF-5EAF-458A-9FEC-C92CB404A3B7}" dt="2022-05-01T12:43:20.260" v="1224" actId="478"/>
          <ac:spMkLst>
            <pc:docMk/>
            <pc:sldMk cId="1942907802" sldId="402"/>
            <ac:spMk id="4" creationId="{5CAADC1D-4303-661E-514D-2F7C2531544B}"/>
          </ac:spMkLst>
        </pc:spChg>
        <pc:spChg chg="del mod">
          <ac:chgData name="Sanjay Dabra" userId="d7382de46a8a3049" providerId="LiveId" clId="{397832AF-5EAF-458A-9FEC-C92CB404A3B7}" dt="2022-05-01T12:43:17.399" v="1223" actId="478"/>
          <ac:spMkLst>
            <pc:docMk/>
            <pc:sldMk cId="1942907802" sldId="402"/>
            <ac:spMk id="5" creationId="{15E9B311-CCA7-42BB-9930-AA1A154B07C9}"/>
          </ac:spMkLst>
        </pc:spChg>
        <pc:picChg chg="add mod">
          <ac:chgData name="Sanjay Dabra" userId="d7382de46a8a3049" providerId="LiveId" clId="{397832AF-5EAF-458A-9FEC-C92CB404A3B7}" dt="2022-05-01T12:43:12.615" v="1221" actId="1076"/>
          <ac:picMkLst>
            <pc:docMk/>
            <pc:sldMk cId="1942907802" sldId="402"/>
            <ac:picMk id="8" creationId="{F9C6A07B-43B2-D565-B340-D3491DA0DFAB}"/>
          </ac:picMkLst>
        </pc:picChg>
      </pc:sldChg>
      <pc:sldChg chg="modSp new mod">
        <pc:chgData name="Sanjay Dabra" userId="d7382de46a8a3049" providerId="LiveId" clId="{397832AF-5EAF-458A-9FEC-C92CB404A3B7}" dt="2022-04-30T17:16:01.250" v="943" actId="6549"/>
        <pc:sldMkLst>
          <pc:docMk/>
          <pc:sldMk cId="4197711788" sldId="403"/>
        </pc:sldMkLst>
        <pc:spChg chg="mod">
          <ac:chgData name="Sanjay Dabra" userId="d7382de46a8a3049" providerId="LiveId" clId="{397832AF-5EAF-458A-9FEC-C92CB404A3B7}" dt="2022-04-30T17:08:41.664" v="726" actId="20577"/>
          <ac:spMkLst>
            <pc:docMk/>
            <pc:sldMk cId="4197711788" sldId="403"/>
            <ac:spMk id="2" creationId="{E02B001F-6C4A-E302-017E-7BA653183A18}"/>
          </ac:spMkLst>
        </pc:spChg>
        <pc:spChg chg="mod">
          <ac:chgData name="Sanjay Dabra" userId="d7382de46a8a3049" providerId="LiveId" clId="{397832AF-5EAF-458A-9FEC-C92CB404A3B7}" dt="2022-04-30T17:16:01.250" v="943" actId="6549"/>
          <ac:spMkLst>
            <pc:docMk/>
            <pc:sldMk cId="4197711788" sldId="403"/>
            <ac:spMk id="3" creationId="{AAAE8505-7B27-15DC-A3CD-DC43A3EA0DB2}"/>
          </ac:spMkLst>
        </pc:spChg>
      </pc:sldChg>
      <pc:sldChg chg="addSp delSp modSp new mod modAnim">
        <pc:chgData name="Sanjay Dabra" userId="d7382de46a8a3049" providerId="LiveId" clId="{397832AF-5EAF-458A-9FEC-C92CB404A3B7}" dt="2022-05-01T14:08:00.863" v="2825"/>
        <pc:sldMkLst>
          <pc:docMk/>
          <pc:sldMk cId="1909787327" sldId="404"/>
        </pc:sldMkLst>
        <pc:spChg chg="mod">
          <ac:chgData name="Sanjay Dabra" userId="d7382de46a8a3049" providerId="LiveId" clId="{397832AF-5EAF-458A-9FEC-C92CB404A3B7}" dt="2022-04-30T17:43:03.599" v="1127" actId="20577"/>
          <ac:spMkLst>
            <pc:docMk/>
            <pc:sldMk cId="1909787327" sldId="404"/>
            <ac:spMk id="2" creationId="{8A08E34F-D767-EE9C-65E2-CEE5CF31D825}"/>
          </ac:spMkLst>
        </pc:spChg>
        <pc:spChg chg="del">
          <ac:chgData name="Sanjay Dabra" userId="d7382de46a8a3049" providerId="LiveId" clId="{397832AF-5EAF-458A-9FEC-C92CB404A3B7}" dt="2022-04-30T17:29:24.693" v="1047"/>
          <ac:spMkLst>
            <pc:docMk/>
            <pc:sldMk cId="1909787327" sldId="404"/>
            <ac:spMk id="3" creationId="{6AA77CDE-8ECB-E016-8988-103D744DDD81}"/>
          </ac:spMkLst>
        </pc:spChg>
        <pc:spChg chg="add mod">
          <ac:chgData name="Sanjay Dabra" userId="d7382de46a8a3049" providerId="LiveId" clId="{397832AF-5EAF-458A-9FEC-C92CB404A3B7}" dt="2022-05-01T13:30:46.884" v="2182" actId="255"/>
          <ac:spMkLst>
            <pc:docMk/>
            <pc:sldMk cId="1909787327" sldId="404"/>
            <ac:spMk id="3" creationId="{EEDEB89E-5693-E4DA-DA89-68F046F56020}"/>
          </ac:spMkLst>
        </pc:spChg>
        <pc:spChg chg="del">
          <ac:chgData name="Sanjay Dabra" userId="d7382de46a8a3049" providerId="LiveId" clId="{397832AF-5EAF-458A-9FEC-C92CB404A3B7}" dt="2022-04-30T17:32:37.468" v="1060" actId="478"/>
          <ac:spMkLst>
            <pc:docMk/>
            <pc:sldMk cId="1909787327" sldId="404"/>
            <ac:spMk id="4" creationId="{DE205377-54A7-297D-5303-B92E2C7EA369}"/>
          </ac:spMkLst>
        </pc:spChg>
        <pc:spChg chg="del mod">
          <ac:chgData name="Sanjay Dabra" userId="d7382de46a8a3049" providerId="LiveId" clId="{397832AF-5EAF-458A-9FEC-C92CB404A3B7}" dt="2022-04-30T17:32:41.431" v="1062" actId="478"/>
          <ac:spMkLst>
            <pc:docMk/>
            <pc:sldMk cId="1909787327" sldId="404"/>
            <ac:spMk id="5" creationId="{347725FC-B581-1E75-D775-77A35ECC5793}"/>
          </ac:spMkLst>
        </pc:spChg>
        <pc:spChg chg="add mod">
          <ac:chgData name="Sanjay Dabra" userId="d7382de46a8a3049" providerId="LiveId" clId="{397832AF-5EAF-458A-9FEC-C92CB404A3B7}" dt="2022-05-01T13:31:32.883" v="2187" actId="1076"/>
          <ac:spMkLst>
            <pc:docMk/>
            <pc:sldMk cId="1909787327" sldId="404"/>
            <ac:spMk id="8" creationId="{BE25D07D-78BD-B089-82BD-D64AF99B2F06}"/>
          </ac:spMkLst>
        </pc:spChg>
        <pc:spChg chg="add mod">
          <ac:chgData name="Sanjay Dabra" userId="d7382de46a8a3049" providerId="LiveId" clId="{397832AF-5EAF-458A-9FEC-C92CB404A3B7}" dt="2022-05-01T13:31:09.127" v="2186" actId="1076"/>
          <ac:spMkLst>
            <pc:docMk/>
            <pc:sldMk cId="1909787327" sldId="404"/>
            <ac:spMk id="9" creationId="{DE057436-F239-5F50-9F68-DBB5763EB55F}"/>
          </ac:spMkLst>
        </pc:spChg>
        <pc:picChg chg="add mod">
          <ac:chgData name="Sanjay Dabra" userId="d7382de46a8a3049" providerId="LiveId" clId="{397832AF-5EAF-458A-9FEC-C92CB404A3B7}" dt="2022-05-01T13:29:56.755" v="2175" actId="14100"/>
          <ac:picMkLst>
            <pc:docMk/>
            <pc:sldMk cId="1909787327" sldId="404"/>
            <ac:picMk id="7" creationId="{8EC73D1F-4432-BFAE-BDAA-5C625A3AD3A1}"/>
          </ac:picMkLst>
        </pc:picChg>
      </pc:sldChg>
      <pc:sldChg chg="addSp delSp modSp add mod delAnim modAnim">
        <pc:chgData name="Sanjay Dabra" userId="d7382de46a8a3049" providerId="LiveId" clId="{397832AF-5EAF-458A-9FEC-C92CB404A3B7}" dt="2022-05-01T14:08:10.045" v="2826"/>
        <pc:sldMkLst>
          <pc:docMk/>
          <pc:sldMk cId="1688671486" sldId="405"/>
        </pc:sldMkLst>
        <pc:spChg chg="mod">
          <ac:chgData name="Sanjay Dabra" userId="d7382de46a8a3049" providerId="LiveId" clId="{397832AF-5EAF-458A-9FEC-C92CB404A3B7}" dt="2022-04-30T17:45:17.390" v="1140" actId="20577"/>
          <ac:spMkLst>
            <pc:docMk/>
            <pc:sldMk cId="1688671486" sldId="405"/>
            <ac:spMk id="2" creationId="{8A08E34F-D767-EE9C-65E2-CEE5CF31D825}"/>
          </ac:spMkLst>
        </pc:spChg>
        <pc:spChg chg="add del mod">
          <ac:chgData name="Sanjay Dabra" userId="d7382de46a8a3049" providerId="LiveId" clId="{397832AF-5EAF-458A-9FEC-C92CB404A3B7}" dt="2022-04-30T17:45:33.909" v="1141" actId="478"/>
          <ac:spMkLst>
            <pc:docMk/>
            <pc:sldMk cId="1688671486" sldId="405"/>
            <ac:spMk id="4" creationId="{05EFD9D7-D61D-E513-FBEB-A8D3CCEAA7DE}"/>
          </ac:spMkLst>
        </pc:spChg>
        <pc:spChg chg="add mod">
          <ac:chgData name="Sanjay Dabra" userId="d7382de46a8a3049" providerId="LiveId" clId="{397832AF-5EAF-458A-9FEC-C92CB404A3B7}" dt="2022-05-01T14:04:23.203" v="2824" actId="20577"/>
          <ac:spMkLst>
            <pc:docMk/>
            <pc:sldMk cId="1688671486" sldId="405"/>
            <ac:spMk id="7" creationId="{3EEEA306-D231-F18F-F74D-4FE45E445045}"/>
          </ac:spMkLst>
        </pc:spChg>
        <pc:spChg chg="mod">
          <ac:chgData name="Sanjay Dabra" userId="d7382de46a8a3049" providerId="LiveId" clId="{397832AF-5EAF-458A-9FEC-C92CB404A3B7}" dt="2022-04-30T17:45:43.360" v="1144" actId="20577"/>
          <ac:spMkLst>
            <pc:docMk/>
            <pc:sldMk cId="1688671486" sldId="405"/>
            <ac:spMk id="8" creationId="{BE25D07D-78BD-B089-82BD-D64AF99B2F06}"/>
          </ac:spMkLst>
        </pc:spChg>
        <pc:spChg chg="del mod">
          <ac:chgData name="Sanjay Dabra" userId="d7382de46a8a3049" providerId="LiveId" clId="{397832AF-5EAF-458A-9FEC-C92CB404A3B7}" dt="2022-04-30T17:46:07.333" v="1148" actId="478"/>
          <ac:spMkLst>
            <pc:docMk/>
            <pc:sldMk cId="1688671486" sldId="405"/>
            <ac:spMk id="9" creationId="{DE057436-F239-5F50-9F68-DBB5763EB55F}"/>
          </ac:spMkLst>
        </pc:spChg>
        <pc:spChg chg="add mod">
          <ac:chgData name="Sanjay Dabra" userId="d7382de46a8a3049" providerId="LiveId" clId="{397832AF-5EAF-458A-9FEC-C92CB404A3B7}" dt="2022-04-30T17:46:13.116" v="1149" actId="1076"/>
          <ac:spMkLst>
            <pc:docMk/>
            <pc:sldMk cId="1688671486" sldId="405"/>
            <ac:spMk id="11" creationId="{3C7B1667-3867-63D7-7E2A-A12F7334E6D0}"/>
          </ac:spMkLst>
        </pc:spChg>
        <pc:picChg chg="del">
          <ac:chgData name="Sanjay Dabra" userId="d7382de46a8a3049" providerId="LiveId" clId="{397832AF-5EAF-458A-9FEC-C92CB404A3B7}" dt="2022-04-30T17:44:24.962" v="1133" actId="478"/>
          <ac:picMkLst>
            <pc:docMk/>
            <pc:sldMk cId="1688671486" sldId="405"/>
            <ac:picMk id="7" creationId="{8EC73D1F-4432-BFAE-BDAA-5C625A3AD3A1}"/>
          </ac:picMkLst>
        </pc:picChg>
        <pc:picChg chg="add mod">
          <ac:chgData name="Sanjay Dabra" userId="d7382de46a8a3049" providerId="LiveId" clId="{397832AF-5EAF-458A-9FEC-C92CB404A3B7}" dt="2022-05-01T13:32:01.023" v="2188" actId="14100"/>
          <ac:picMkLst>
            <pc:docMk/>
            <pc:sldMk cId="1688671486" sldId="405"/>
            <ac:picMk id="10" creationId="{6D228F06-FBAB-8023-549A-007DCDE08A9F}"/>
          </ac:picMkLst>
        </pc:picChg>
      </pc:sldChg>
      <pc:sldChg chg="addSp delSp modSp add mod modAnim">
        <pc:chgData name="Sanjay Dabra" userId="d7382de46a8a3049" providerId="LiveId" clId="{397832AF-5EAF-458A-9FEC-C92CB404A3B7}" dt="2022-05-01T14:14:57.316" v="2983" actId="20577"/>
        <pc:sldMkLst>
          <pc:docMk/>
          <pc:sldMk cId="906962926" sldId="406"/>
        </pc:sldMkLst>
        <pc:spChg chg="mod">
          <ac:chgData name="Sanjay Dabra" userId="d7382de46a8a3049" providerId="LiveId" clId="{397832AF-5EAF-458A-9FEC-C92CB404A3B7}" dt="2022-04-30T18:10:03.712" v="1199" actId="1076"/>
          <ac:spMkLst>
            <pc:docMk/>
            <pc:sldMk cId="906962926" sldId="406"/>
            <ac:spMk id="2" creationId="{8A08E34F-D767-EE9C-65E2-CEE5CF31D825}"/>
          </ac:spMkLst>
        </pc:spChg>
        <pc:spChg chg="add del mod">
          <ac:chgData name="Sanjay Dabra" userId="d7382de46a8a3049" providerId="LiveId" clId="{397832AF-5EAF-458A-9FEC-C92CB404A3B7}" dt="2022-04-30T18:07:59.163" v="1166" actId="478"/>
          <ac:spMkLst>
            <pc:docMk/>
            <pc:sldMk cId="906962926" sldId="406"/>
            <ac:spMk id="4" creationId="{E7D222C2-E56C-8BF9-4D8D-FE93BDA6E68A}"/>
          </ac:spMkLst>
        </pc:spChg>
        <pc:spChg chg="add mod">
          <ac:chgData name="Sanjay Dabra" userId="d7382de46a8a3049" providerId="LiveId" clId="{397832AF-5EAF-458A-9FEC-C92CB404A3B7}" dt="2022-05-01T14:14:57.316" v="2983" actId="20577"/>
          <ac:spMkLst>
            <pc:docMk/>
            <pc:sldMk cId="906962926" sldId="406"/>
            <ac:spMk id="7" creationId="{5BB85B5B-8AEB-23F2-EF43-C005DFF6F7AB}"/>
          </ac:spMkLst>
        </pc:spChg>
        <pc:spChg chg="mod">
          <ac:chgData name="Sanjay Dabra" userId="d7382de46a8a3049" providerId="LiveId" clId="{397832AF-5EAF-458A-9FEC-C92CB404A3B7}" dt="2022-04-30T18:10:36.529" v="1202" actId="20577"/>
          <ac:spMkLst>
            <pc:docMk/>
            <pc:sldMk cId="906962926" sldId="406"/>
            <ac:spMk id="8" creationId="{BE25D07D-78BD-B089-82BD-D64AF99B2F06}"/>
          </ac:spMkLst>
        </pc:spChg>
        <pc:spChg chg="mod">
          <ac:chgData name="Sanjay Dabra" userId="d7382de46a8a3049" providerId="LiveId" clId="{397832AF-5EAF-458A-9FEC-C92CB404A3B7}" dt="2022-04-30T18:11:00.958" v="1203"/>
          <ac:spMkLst>
            <pc:docMk/>
            <pc:sldMk cId="906962926" sldId="406"/>
            <ac:spMk id="9" creationId="{DE057436-F239-5F50-9F68-DBB5763EB55F}"/>
          </ac:spMkLst>
        </pc:spChg>
        <pc:picChg chg="del">
          <ac:chgData name="Sanjay Dabra" userId="d7382de46a8a3049" providerId="LiveId" clId="{397832AF-5EAF-458A-9FEC-C92CB404A3B7}" dt="2022-04-30T18:07:36.875" v="1161" actId="478"/>
          <ac:picMkLst>
            <pc:docMk/>
            <pc:sldMk cId="906962926" sldId="406"/>
            <ac:picMk id="7" creationId="{8EC73D1F-4432-BFAE-BDAA-5C625A3AD3A1}"/>
          </ac:picMkLst>
        </pc:picChg>
        <pc:picChg chg="add mod">
          <ac:chgData name="Sanjay Dabra" userId="d7382de46a8a3049" providerId="LiveId" clId="{397832AF-5EAF-458A-9FEC-C92CB404A3B7}" dt="2022-05-01T13:34:36.039" v="2263" actId="14100"/>
          <ac:picMkLst>
            <pc:docMk/>
            <pc:sldMk cId="906962926" sldId="406"/>
            <ac:picMk id="10" creationId="{922CE536-D655-A080-DF21-7AC27F358BE4}"/>
          </ac:picMkLst>
        </pc:picChg>
      </pc:sldChg>
      <pc:sldChg chg="addSp delSp modSp add mod modAnim">
        <pc:chgData name="Sanjay Dabra" userId="d7382de46a8a3049" providerId="LiveId" clId="{397832AF-5EAF-458A-9FEC-C92CB404A3B7}" dt="2022-05-01T14:10:47.650" v="2918"/>
        <pc:sldMkLst>
          <pc:docMk/>
          <pc:sldMk cId="409268385" sldId="407"/>
        </pc:sldMkLst>
        <pc:spChg chg="mod">
          <ac:chgData name="Sanjay Dabra" userId="d7382de46a8a3049" providerId="LiveId" clId="{397832AF-5EAF-458A-9FEC-C92CB404A3B7}" dt="2022-04-30T18:11:40.344" v="1206" actId="1076"/>
          <ac:spMkLst>
            <pc:docMk/>
            <pc:sldMk cId="409268385" sldId="407"/>
            <ac:spMk id="2" creationId="{8A08E34F-D767-EE9C-65E2-CEE5CF31D825}"/>
          </ac:spMkLst>
        </pc:spChg>
        <pc:spChg chg="add del mod">
          <ac:chgData name="Sanjay Dabra" userId="d7382de46a8a3049" providerId="LiveId" clId="{397832AF-5EAF-458A-9FEC-C92CB404A3B7}" dt="2022-04-30T18:12:53.118" v="1208" actId="478"/>
          <ac:spMkLst>
            <pc:docMk/>
            <pc:sldMk cId="409268385" sldId="407"/>
            <ac:spMk id="4" creationId="{38D9CD1E-DCC2-CE04-EA13-FEDEE4194944}"/>
          </ac:spMkLst>
        </pc:spChg>
        <pc:spChg chg="add mod">
          <ac:chgData name="Sanjay Dabra" userId="d7382de46a8a3049" providerId="LiveId" clId="{397832AF-5EAF-458A-9FEC-C92CB404A3B7}" dt="2022-05-01T13:46:36.096" v="2732" actId="20577"/>
          <ac:spMkLst>
            <pc:docMk/>
            <pc:sldMk cId="409268385" sldId="407"/>
            <ac:spMk id="7" creationId="{FFC688F9-1ED1-77A1-8411-EA5BE33BC7D3}"/>
          </ac:spMkLst>
        </pc:spChg>
        <pc:spChg chg="mod">
          <ac:chgData name="Sanjay Dabra" userId="d7382de46a8a3049" providerId="LiveId" clId="{397832AF-5EAF-458A-9FEC-C92CB404A3B7}" dt="2022-05-01T13:26:19.385" v="2059" actId="20577"/>
          <ac:spMkLst>
            <pc:docMk/>
            <pc:sldMk cId="409268385" sldId="407"/>
            <ac:spMk id="8" creationId="{BE25D07D-78BD-B089-82BD-D64AF99B2F06}"/>
          </ac:spMkLst>
        </pc:spChg>
        <pc:spChg chg="mod">
          <ac:chgData name="Sanjay Dabra" userId="d7382de46a8a3049" providerId="LiveId" clId="{397832AF-5EAF-458A-9FEC-C92CB404A3B7}" dt="2022-04-30T18:13:56.221" v="1213" actId="1076"/>
          <ac:spMkLst>
            <pc:docMk/>
            <pc:sldMk cId="409268385" sldId="407"/>
            <ac:spMk id="9" creationId="{DE057436-F239-5F50-9F68-DBB5763EB55F}"/>
          </ac:spMkLst>
        </pc:spChg>
        <pc:picChg chg="del">
          <ac:chgData name="Sanjay Dabra" userId="d7382de46a8a3049" providerId="LiveId" clId="{397832AF-5EAF-458A-9FEC-C92CB404A3B7}" dt="2022-04-30T18:12:50.451" v="1207" actId="478"/>
          <ac:picMkLst>
            <pc:docMk/>
            <pc:sldMk cId="409268385" sldId="407"/>
            <ac:picMk id="7" creationId="{8EC73D1F-4432-BFAE-BDAA-5C625A3AD3A1}"/>
          </ac:picMkLst>
        </pc:picChg>
        <pc:picChg chg="add mod">
          <ac:chgData name="Sanjay Dabra" userId="d7382de46a8a3049" providerId="LiveId" clId="{397832AF-5EAF-458A-9FEC-C92CB404A3B7}" dt="2022-05-01T13:37:29.066" v="2393" actId="14100"/>
          <ac:picMkLst>
            <pc:docMk/>
            <pc:sldMk cId="409268385" sldId="407"/>
            <ac:picMk id="10" creationId="{46E90BDD-3474-8CA2-7E07-38E880DF67DB}"/>
          </ac:picMkLst>
        </pc:picChg>
      </pc:sldChg>
      <pc:sldChg chg="addSp delSp modSp new mod">
        <pc:chgData name="Sanjay Dabra" userId="d7382de46a8a3049" providerId="LiveId" clId="{397832AF-5EAF-458A-9FEC-C92CB404A3B7}" dt="2022-05-01T13:04:03.782" v="1858" actId="1076"/>
        <pc:sldMkLst>
          <pc:docMk/>
          <pc:sldMk cId="1723666472" sldId="408"/>
        </pc:sldMkLst>
        <pc:spChg chg="mod">
          <ac:chgData name="Sanjay Dabra" userId="d7382de46a8a3049" providerId="LiveId" clId="{397832AF-5EAF-458A-9FEC-C92CB404A3B7}" dt="2022-05-01T12:46:07.429" v="1242" actId="255"/>
          <ac:spMkLst>
            <pc:docMk/>
            <pc:sldMk cId="1723666472" sldId="408"/>
            <ac:spMk id="2" creationId="{1C5C694D-096C-A03D-02C0-E43912AC49D7}"/>
          </ac:spMkLst>
        </pc:spChg>
        <pc:spChg chg="del">
          <ac:chgData name="Sanjay Dabra" userId="d7382de46a8a3049" providerId="LiveId" clId="{397832AF-5EAF-458A-9FEC-C92CB404A3B7}" dt="2022-05-01T12:45:17.342" v="1232"/>
          <ac:spMkLst>
            <pc:docMk/>
            <pc:sldMk cId="1723666472" sldId="408"/>
            <ac:spMk id="3" creationId="{D27619DE-D3F4-98C8-ED47-19CA016B1504}"/>
          </ac:spMkLst>
        </pc:spChg>
        <pc:spChg chg="mod">
          <ac:chgData name="Sanjay Dabra" userId="d7382de46a8a3049" providerId="LiveId" clId="{397832AF-5EAF-458A-9FEC-C92CB404A3B7}" dt="2022-05-01T12:48:15.132" v="1358" actId="20577"/>
          <ac:spMkLst>
            <pc:docMk/>
            <pc:sldMk cId="1723666472" sldId="408"/>
            <ac:spMk id="4" creationId="{85B5FA63-1F46-6642-A5C4-F9C307B89572}"/>
          </ac:spMkLst>
        </pc:spChg>
        <pc:picChg chg="add mod">
          <ac:chgData name="Sanjay Dabra" userId="d7382de46a8a3049" providerId="LiveId" clId="{397832AF-5EAF-458A-9FEC-C92CB404A3B7}" dt="2022-05-01T13:04:03.782" v="1858" actId="1076"/>
          <ac:picMkLst>
            <pc:docMk/>
            <pc:sldMk cId="1723666472" sldId="408"/>
            <ac:picMk id="8" creationId="{8FA58034-4E69-739A-9518-F0FD48E4EC41}"/>
          </ac:picMkLst>
        </pc:picChg>
      </pc:sldChg>
      <pc:sldChg chg="addSp delSp modSp add mod">
        <pc:chgData name="Sanjay Dabra" userId="d7382de46a8a3049" providerId="LiveId" clId="{397832AF-5EAF-458A-9FEC-C92CB404A3B7}" dt="2022-05-01T13:04:08.562" v="1859" actId="1076"/>
        <pc:sldMkLst>
          <pc:docMk/>
          <pc:sldMk cId="2825429155" sldId="409"/>
        </pc:sldMkLst>
        <pc:spChg chg="mod">
          <ac:chgData name="Sanjay Dabra" userId="d7382de46a8a3049" providerId="LiveId" clId="{397832AF-5EAF-458A-9FEC-C92CB404A3B7}" dt="2022-05-01T12:49:03.191" v="1373" actId="20577"/>
          <ac:spMkLst>
            <pc:docMk/>
            <pc:sldMk cId="2825429155" sldId="409"/>
            <ac:spMk id="2" creationId="{1C5C694D-096C-A03D-02C0-E43912AC49D7}"/>
          </ac:spMkLst>
        </pc:spChg>
        <pc:spChg chg="mod">
          <ac:chgData name="Sanjay Dabra" userId="d7382de46a8a3049" providerId="LiveId" clId="{397832AF-5EAF-458A-9FEC-C92CB404A3B7}" dt="2022-05-01T12:54:09.578" v="1754" actId="20577"/>
          <ac:spMkLst>
            <pc:docMk/>
            <pc:sldMk cId="2825429155" sldId="409"/>
            <ac:spMk id="4" creationId="{85B5FA63-1F46-6642-A5C4-F9C307B89572}"/>
          </ac:spMkLst>
        </pc:spChg>
        <pc:spChg chg="add del mod">
          <ac:chgData name="Sanjay Dabra" userId="d7382de46a8a3049" providerId="LiveId" clId="{397832AF-5EAF-458A-9FEC-C92CB404A3B7}" dt="2022-05-01T12:48:51.062" v="1362"/>
          <ac:spMkLst>
            <pc:docMk/>
            <pc:sldMk cId="2825429155" sldId="409"/>
            <ac:spMk id="9" creationId="{805C0425-B68D-174A-C014-1DCE8D279A86}"/>
          </ac:spMkLst>
        </pc:spChg>
        <pc:picChg chg="del">
          <ac:chgData name="Sanjay Dabra" userId="d7382de46a8a3049" providerId="LiveId" clId="{397832AF-5EAF-458A-9FEC-C92CB404A3B7}" dt="2022-05-01T12:48:47.534" v="1361" actId="478"/>
          <ac:picMkLst>
            <pc:docMk/>
            <pc:sldMk cId="2825429155" sldId="409"/>
            <ac:picMk id="8" creationId="{8FA58034-4E69-739A-9518-F0FD48E4EC41}"/>
          </ac:picMkLst>
        </pc:picChg>
        <pc:picChg chg="add mod">
          <ac:chgData name="Sanjay Dabra" userId="d7382de46a8a3049" providerId="LiveId" clId="{397832AF-5EAF-458A-9FEC-C92CB404A3B7}" dt="2022-05-01T13:04:08.562" v="1859" actId="1076"/>
          <ac:picMkLst>
            <pc:docMk/>
            <pc:sldMk cId="2825429155" sldId="409"/>
            <ac:picMk id="10" creationId="{4C41EE0D-8512-AC3B-3B5C-914CD949937C}"/>
          </ac:picMkLst>
        </pc:picChg>
      </pc:sldChg>
      <pc:sldChg chg="modSp add mod">
        <pc:chgData name="Sanjay Dabra" userId="d7382de46a8a3049" providerId="LiveId" clId="{397832AF-5EAF-458A-9FEC-C92CB404A3B7}" dt="2022-05-01T13:47:58.579" v="2733" actId="11"/>
        <pc:sldMkLst>
          <pc:docMk/>
          <pc:sldMk cId="4039864226" sldId="410"/>
        </pc:sldMkLst>
        <pc:spChg chg="mod">
          <ac:chgData name="Sanjay Dabra" userId="d7382de46a8a3049" providerId="LiveId" clId="{397832AF-5EAF-458A-9FEC-C92CB404A3B7}" dt="2022-05-01T13:11:04.321" v="1961" actId="20577"/>
          <ac:spMkLst>
            <pc:docMk/>
            <pc:sldMk cId="4039864226" sldId="410"/>
            <ac:spMk id="2" creationId="{0046426E-F6F6-4A7C-9181-8C3090996261}"/>
          </ac:spMkLst>
        </pc:spChg>
        <pc:spChg chg="mod">
          <ac:chgData name="Sanjay Dabra" userId="d7382de46a8a3049" providerId="LiveId" clId="{397832AF-5EAF-458A-9FEC-C92CB404A3B7}" dt="2022-05-01T13:47:58.579" v="2733" actId="11"/>
          <ac:spMkLst>
            <pc:docMk/>
            <pc:sldMk cId="4039864226" sldId="410"/>
            <ac:spMk id="3" creationId="{D3B60D6F-4D0F-4D33-B2A7-159C8583FF00}"/>
          </ac:spMkLst>
        </pc:spChg>
        <pc:picChg chg="mod">
          <ac:chgData name="Sanjay Dabra" userId="d7382de46a8a3049" providerId="LiveId" clId="{397832AF-5EAF-458A-9FEC-C92CB404A3B7}" dt="2022-05-01T13:09:07.893" v="1939" actId="1076"/>
          <ac:picMkLst>
            <pc:docMk/>
            <pc:sldMk cId="4039864226" sldId="410"/>
            <ac:picMk id="18" creationId="{2ED1D4C1-F5D8-4480-BD72-14594BD87FB8}"/>
          </ac:picMkLst>
        </pc:picChg>
        <pc:picChg chg="mod">
          <ac:chgData name="Sanjay Dabra" userId="d7382de46a8a3049" providerId="LiveId" clId="{397832AF-5EAF-458A-9FEC-C92CB404A3B7}" dt="2022-05-01T13:09:09.917" v="1940" actId="1076"/>
          <ac:picMkLst>
            <pc:docMk/>
            <pc:sldMk cId="4039864226" sldId="410"/>
            <ac:picMk id="26" creationId="{5C766FE3-CB33-4D30-AE19-A99ED930FFFE}"/>
          </ac:picMkLst>
        </pc:picChg>
        <pc:picChg chg="mod">
          <ac:chgData name="Sanjay Dabra" userId="d7382de46a8a3049" providerId="LiveId" clId="{397832AF-5EAF-458A-9FEC-C92CB404A3B7}" dt="2022-05-01T13:09:06.377" v="1937" actId="1076"/>
          <ac:picMkLst>
            <pc:docMk/>
            <pc:sldMk cId="4039864226" sldId="410"/>
            <ac:picMk id="31" creationId="{818F0905-50D0-4675-AD6A-28EDC1F915F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given review was 4.5, data was truly random and well </a:t>
            </a:r>
            <a:r>
              <a:rPr lang="en-US" dirty="0" err="1"/>
              <a:t>distibuted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40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478" y="3780292"/>
            <a:ext cx="5437187" cy="2986234"/>
          </a:xfrm>
        </p:spPr>
        <p:txBody>
          <a:bodyPr vert="horz" wrap="square" lIns="0" tIns="0" rIns="0" bIns="0" rtlCol="0">
            <a:normAutofit/>
            <a:scene3d>
              <a:camera prst="orthographicFront"/>
              <a:lightRig rig="flat" dir="t"/>
            </a:scene3d>
            <a:sp3d extrusionH="6350" contourW="12700" prstMaterial="softEdge">
              <a:bevelB w="12700" h="25400"/>
            </a:sp3d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lang="en-US" sz="7200" b="1" dirty="0">
                <a:solidFill>
                  <a:schemeClr val="accent3">
                    <a:lumMod val="60000"/>
                    <a:lumOff val="40000"/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Project 1</a:t>
            </a:r>
            <a:br>
              <a:rPr lang="en-US" sz="9600" b="1" dirty="0">
                <a:solidFill>
                  <a:schemeClr val="accent3">
                    <a:lumMod val="60000"/>
                    <a:lumOff val="40000"/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endParaRPr lang="en-US" sz="9600" b="1" dirty="0">
              <a:solidFill>
                <a:schemeClr val="accent3">
                  <a:lumMod val="60000"/>
                  <a:lumOff val="40000"/>
                  <a:alpha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EBF1CA-7990-43C7-B384-838202C29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15" r="2" b="2"/>
          <a:stretch/>
        </p:blipFill>
        <p:spPr>
          <a:xfrm>
            <a:off x="6557147" y="2"/>
            <a:ext cx="5632453" cy="3428999"/>
          </a:xfrm>
          <a:custGeom>
            <a:avLst/>
            <a:gdLst/>
            <a:ahLst/>
            <a:cxnLst/>
            <a:rect l="l" t="t" r="r" b="b"/>
            <a:pathLst>
              <a:path w="5632453" h="3428999">
                <a:moveTo>
                  <a:pt x="0" y="0"/>
                </a:moveTo>
                <a:lnTo>
                  <a:pt x="5632453" y="0"/>
                </a:lnTo>
                <a:lnTo>
                  <a:pt x="5632453" y="3428999"/>
                </a:lnTo>
                <a:lnTo>
                  <a:pt x="0" y="3428999"/>
                </a:lnTo>
                <a:close/>
              </a:path>
            </a:pathLst>
          </a:cu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819DC2A4-EB0C-4DA7-8B5B-4B1F4243A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636" y="5457992"/>
            <a:ext cx="667802" cy="631474"/>
            <a:chOff x="10478914" y="1506691"/>
            <a:chExt cx="667802" cy="631474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B1D6106-2FE2-43D2-9C05-B11DB97DD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EA3FCD8-3C26-4FDE-89C6-D23C051A4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9E676E7-D584-4474-AA96-E28E47BAB0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8" r="6788" b="1"/>
          <a:stretch/>
        </p:blipFill>
        <p:spPr>
          <a:xfrm>
            <a:off x="6557147" y="3429002"/>
            <a:ext cx="5632453" cy="3428999"/>
          </a:xfrm>
          <a:custGeom>
            <a:avLst/>
            <a:gdLst/>
            <a:ahLst/>
            <a:cxnLst/>
            <a:rect l="l" t="t" r="r" b="b"/>
            <a:pathLst>
              <a:path w="5632453" h="3428999">
                <a:moveTo>
                  <a:pt x="0" y="0"/>
                </a:moveTo>
                <a:lnTo>
                  <a:pt x="5632453" y="0"/>
                </a:lnTo>
                <a:lnTo>
                  <a:pt x="5632453" y="3428999"/>
                </a:lnTo>
                <a:lnTo>
                  <a:pt x="0" y="3428999"/>
                </a:lnTo>
                <a:close/>
              </a:path>
            </a:pathLst>
          </a:cu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478" y="541958"/>
            <a:ext cx="4868862" cy="3145346"/>
          </a:xfrm>
        </p:spPr>
        <p:txBody>
          <a:bodyPr vert="horz" wrap="square" lIns="0" tIns="0" rIns="0" bIns="0" rtlCol="0">
            <a:normAutofit fontScale="85000" lnSpcReduction="20000"/>
            <a:scene3d>
              <a:camera prst="orthographicFront"/>
              <a:lightRig rig="flat" dir="t"/>
            </a:scene3d>
            <a:sp3d extrusionH="6350" contourW="12700" prstMaterial="softEdge">
              <a:bevelB w="12700" h="25400"/>
            </a:sp3d>
          </a:bodyPr>
          <a:lstStyle/>
          <a:p>
            <a:pPr marL="0" indent="0">
              <a:lnSpc>
                <a:spcPct val="100000"/>
              </a:lnSpc>
            </a:pPr>
            <a:r>
              <a:rPr lang="en-US" sz="9600" b="1" kern="1200" dirty="0">
                <a:solidFill>
                  <a:schemeClr val="accent3">
                    <a:lumMod val="60000"/>
                    <a:lumOff val="40000"/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The Cutlery Group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E34F-D767-EE9C-65E2-CEE5CF31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44805"/>
            <a:ext cx="11091600" cy="1332000"/>
          </a:xfrm>
        </p:spPr>
        <p:txBody>
          <a:bodyPr/>
          <a:lstStyle/>
          <a:p>
            <a:r>
              <a:rPr lang="en-US" sz="4800" dirty="0"/>
              <a:t>Does pricing influence the number of ratings?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7C235-64E1-99BC-50BE-35E53DE7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5D07D-78BD-B089-82BD-D64AF99B2F06}"/>
              </a:ext>
            </a:extLst>
          </p:cNvPr>
          <p:cNvSpPr txBox="1"/>
          <p:nvPr/>
        </p:nvSpPr>
        <p:spPr>
          <a:xfrm>
            <a:off x="8205116" y="3072426"/>
            <a:ext cx="311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R-Square Value is: -0.21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6D228F06-FBAB-8023-549A-007DCDE0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61" y="1605072"/>
            <a:ext cx="6239740" cy="42486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7B1667-3867-63D7-7E2A-A12F7334E6D0}"/>
              </a:ext>
            </a:extLst>
          </p:cNvPr>
          <p:cNvSpPr txBox="1"/>
          <p:nvPr/>
        </p:nvSpPr>
        <p:spPr>
          <a:xfrm>
            <a:off x="8205116" y="4021032"/>
            <a:ext cx="3633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Weak Negative Correlation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EA306-D231-F18F-F74D-4FE45E445045}"/>
              </a:ext>
            </a:extLst>
          </p:cNvPr>
          <p:cNvSpPr txBox="1"/>
          <p:nvPr/>
        </p:nvSpPr>
        <p:spPr>
          <a:xfrm>
            <a:off x="549538" y="5984408"/>
            <a:ext cx="11091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Interpretation: As Price Levels increases, the number of reviews decrease, which would contribute to Mid Price Restaurants tend to have a higher Number of Reviews.</a:t>
            </a:r>
          </a:p>
        </p:txBody>
      </p:sp>
    </p:spTree>
    <p:extLst>
      <p:ext uri="{BB962C8B-B14F-4D97-AF65-F5344CB8AC3E}">
        <p14:creationId xmlns:p14="http://schemas.microsoft.com/office/powerpoint/2010/main" val="168867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E34F-D767-EE9C-65E2-CEE5CF31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444500"/>
            <a:ext cx="11091600" cy="1332000"/>
          </a:xfrm>
        </p:spPr>
        <p:txBody>
          <a:bodyPr/>
          <a:lstStyle/>
          <a:p>
            <a:r>
              <a:rPr lang="en-US" sz="4800" dirty="0"/>
              <a:t>Does Population affect the rating?</a:t>
            </a:r>
            <a:br>
              <a:rPr lang="en-US" sz="4800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7C235-64E1-99BC-50BE-35E53DE7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5D07D-78BD-B089-82BD-D64AF99B2F06}"/>
              </a:ext>
            </a:extLst>
          </p:cNvPr>
          <p:cNvSpPr txBox="1"/>
          <p:nvPr/>
        </p:nvSpPr>
        <p:spPr>
          <a:xfrm>
            <a:off x="8205116" y="3072426"/>
            <a:ext cx="311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R-Square Value is: -0.20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57436-F239-5F50-9F68-DBB5763EB55F}"/>
              </a:ext>
            </a:extLst>
          </p:cNvPr>
          <p:cNvSpPr txBox="1"/>
          <p:nvPr/>
        </p:nvSpPr>
        <p:spPr>
          <a:xfrm>
            <a:off x="8205116" y="3864167"/>
            <a:ext cx="2700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Very Weak Negative</a:t>
            </a:r>
          </a:p>
          <a:p>
            <a:r>
              <a:rPr lang="en-US" sz="2400" dirty="0"/>
              <a:t>Correlation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922CE536-D655-A080-DF21-7AC27F35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8" y="1326914"/>
            <a:ext cx="6260837" cy="4465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B85B5B-8AEB-23F2-EF43-C005DFF6F7AB}"/>
              </a:ext>
            </a:extLst>
          </p:cNvPr>
          <p:cNvSpPr txBox="1"/>
          <p:nvPr/>
        </p:nvSpPr>
        <p:spPr>
          <a:xfrm>
            <a:off x="549538" y="5984408"/>
            <a:ext cx="11091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Interpretation: As population increases, Ratings decrease. Larger populations tend to be more diverse, which would give a wider range </a:t>
            </a:r>
            <a:r>
              <a:rPr lang="en-US" sz="2000">
                <a:latin typeface="+mj-lt"/>
              </a:rPr>
              <a:t>of ratings.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696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E34F-D767-EE9C-65E2-CEE5CF31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241515"/>
            <a:ext cx="11091600" cy="1332000"/>
          </a:xfrm>
        </p:spPr>
        <p:txBody>
          <a:bodyPr/>
          <a:lstStyle/>
          <a:p>
            <a:r>
              <a:rPr lang="en-US" sz="4800"/>
              <a:t>Does Population affect the number of reviews?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7C235-64E1-99BC-50BE-35E53DE7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5D07D-78BD-B089-82BD-D64AF99B2F06}"/>
              </a:ext>
            </a:extLst>
          </p:cNvPr>
          <p:cNvSpPr txBox="1"/>
          <p:nvPr/>
        </p:nvSpPr>
        <p:spPr>
          <a:xfrm>
            <a:off x="8435607" y="3081951"/>
            <a:ext cx="311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R-Square Value is: 0.11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57436-F239-5F50-9F68-DBB5763EB55F}"/>
              </a:ext>
            </a:extLst>
          </p:cNvPr>
          <p:cNvSpPr txBox="1"/>
          <p:nvPr/>
        </p:nvSpPr>
        <p:spPr>
          <a:xfrm>
            <a:off x="8435607" y="3902267"/>
            <a:ext cx="2142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Correlation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46E90BDD-3474-8CA2-7E07-38E880DF6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7" y="1573515"/>
            <a:ext cx="6651363" cy="4232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C688F9-1ED1-77A1-8411-EA5BE33BC7D3}"/>
              </a:ext>
            </a:extLst>
          </p:cNvPr>
          <p:cNvSpPr txBox="1"/>
          <p:nvPr/>
        </p:nvSpPr>
        <p:spPr>
          <a:xfrm>
            <a:off x="549538" y="5984408"/>
            <a:ext cx="11091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Our initial assumption was higher population would result in a higher number of reviews.</a:t>
            </a:r>
          </a:p>
          <a:p>
            <a:r>
              <a:rPr lang="en-US" sz="2000" dirty="0">
                <a:latin typeface="+mj-lt"/>
              </a:rPr>
              <a:t>However, the data does not reflect this assumption.</a:t>
            </a:r>
          </a:p>
        </p:txBody>
      </p:sp>
    </p:spTree>
    <p:extLst>
      <p:ext uri="{BB962C8B-B14F-4D97-AF65-F5344CB8AC3E}">
        <p14:creationId xmlns:p14="http://schemas.microsoft.com/office/powerpoint/2010/main" val="40926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7527012-66B0-714E-1840-C10521406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64" y="1311688"/>
            <a:ext cx="8242036" cy="51272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41A5698-7010-9E4E-0CC3-4942CDBC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Rating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5954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BE66E231-364B-174B-A3D9-FFE55F518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4" y="333376"/>
            <a:ext cx="8372476" cy="60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22B02BA-402A-886E-0779-B31649727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81" y="446533"/>
            <a:ext cx="8470638" cy="613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57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9009"/>
            <a:ext cx="3565524" cy="75494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366030"/>
            <a:ext cx="5545136" cy="5141181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Weak Correlations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Price level and customer rating R-Square Value is: 0.28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Price level and the number of ratings R-Square Value is: -0.21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Population size and rating? R-Square Value is: -0.21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o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orrelations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Population size and people submitting reviews? R-Square Value is: 0.1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D1D4C1-F5D8-4480-BD72-14594BD87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684" y="3752494"/>
            <a:ext cx="2452452" cy="24387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766FE3-CB33-4D30-AE19-A99ED930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404" y="1948796"/>
            <a:ext cx="2799548" cy="281340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18F0905-50D0-4675-AD6A-28EDC1F91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643" y="369008"/>
            <a:ext cx="2799548" cy="25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64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908425"/>
            <a:ext cx="11317287" cy="644525"/>
          </a:xfrm>
        </p:spPr>
        <p:txBody>
          <a:bodyPr/>
          <a:lstStyle/>
          <a:p>
            <a:r>
              <a:rPr lang="en-US" dirty="0"/>
              <a:t>Biases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9" name="Picture Placeholder 18" descr="A group of people sitting around a table with food&#10;&#10;Description automatically generated with medium confidence">
            <a:extLst>
              <a:ext uri="{FF2B5EF4-FFF2-40B4-BE49-F238E27FC236}">
                <a16:creationId xmlns:a16="http://schemas.microsoft.com/office/drawing/2014/main" id="{A199D236-42D2-4EFD-9C1A-249F8B248F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8202" b="28202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C1ABBA-EB47-658D-7B0D-E910124AB1C8}"/>
              </a:ext>
            </a:extLst>
          </p:cNvPr>
          <p:cNvSpPr txBox="1"/>
          <p:nvPr/>
        </p:nvSpPr>
        <p:spPr>
          <a:xfrm>
            <a:off x="647700" y="4848224"/>
            <a:ext cx="1089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+mj-lt"/>
              </a:rPr>
              <a:t>When someone spends more money, they do perceive that as better quality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+mj-lt"/>
              </a:rPr>
              <a:t>Our data size is small so potential outliers in the data could have more of an impact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+mj-lt"/>
              </a:rPr>
              <a:t>Our data is more heavily east coast and maybe west coast tends to have different trends of reviewing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+mj-lt"/>
              </a:rPr>
              <a:t>Some cities might have their form of tourism further from the </a:t>
            </a:r>
            <a:r>
              <a:rPr lang="en-US" b="0" i="0" dirty="0" err="1">
                <a:effectLst/>
                <a:latin typeface="+mj-lt"/>
              </a:rPr>
              <a:t>lat</a:t>
            </a:r>
            <a:r>
              <a:rPr lang="en-US" b="0" i="0" dirty="0">
                <a:effectLst/>
                <a:latin typeface="+mj-lt"/>
              </a:rPr>
              <a:t>/</a:t>
            </a:r>
            <a:r>
              <a:rPr lang="en-US" b="0" i="0" dirty="0" err="1">
                <a:effectLst/>
                <a:latin typeface="+mj-lt"/>
              </a:rPr>
              <a:t>lng</a:t>
            </a:r>
            <a:r>
              <a:rPr lang="en-US" b="0" i="0" dirty="0">
                <a:effectLst/>
                <a:latin typeface="+mj-lt"/>
              </a:rPr>
              <a:t> points we picked which could affect how reviews turned out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3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3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4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7" name="Group 4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8" name="Freeform: Shape 4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4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Oval 4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4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2" name="Rectangle 4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 picture containing wall, person, wine, beverage&#10;&#10;Description automatically generated">
            <a:extLst>
              <a:ext uri="{FF2B5EF4-FFF2-40B4-BE49-F238E27FC236}">
                <a16:creationId xmlns:a16="http://schemas.microsoft.com/office/drawing/2014/main" id="{F470F666-E7B2-4485-B806-033F23EF99A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t="8943" r="-1" b="5624"/>
          <a:stretch/>
        </p:blipFill>
        <p:spPr>
          <a:xfrm>
            <a:off x="6091200" y="1"/>
            <a:ext cx="6098400" cy="6858000"/>
          </a:xfrm>
          <a:custGeom>
            <a:avLst/>
            <a:gdLst/>
            <a:ahLst/>
            <a:cxnLst/>
            <a:rect l="l" t="t" r="r" b="b"/>
            <a:pathLst>
              <a:path w="6098400" h="6858000">
                <a:moveTo>
                  <a:pt x="0" y="0"/>
                </a:moveTo>
                <a:lnTo>
                  <a:pt x="6098400" y="0"/>
                </a:lnTo>
                <a:lnTo>
                  <a:pt x="6098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2" r="31313" b="-2"/>
          <a:stretch/>
        </p:blipFill>
        <p:spPr>
          <a:xfrm>
            <a:off x="20" y="1"/>
            <a:ext cx="6098380" cy="6858000"/>
          </a:xfrm>
          <a:custGeom>
            <a:avLst/>
            <a:gdLst/>
            <a:ahLst/>
            <a:cxnLst/>
            <a:rect l="l" t="t" r="r" b="b"/>
            <a:pathLst>
              <a:path w="6098400" h="6858000">
                <a:moveTo>
                  <a:pt x="0" y="0"/>
                </a:moveTo>
                <a:lnTo>
                  <a:pt x="6098400" y="0"/>
                </a:lnTo>
                <a:lnTo>
                  <a:pt x="6098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3" name="Rectangle 51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9008"/>
            <a:ext cx="3565524" cy="128030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832756"/>
            <a:ext cx="3565525" cy="4358494"/>
          </a:xfrm>
        </p:spPr>
        <p:txBody>
          <a:bodyPr/>
          <a:lstStyle/>
          <a:p>
            <a:r>
              <a:rPr lang="en-US" sz="3200" dirty="0"/>
              <a:t>Introduction Project and Team</a:t>
            </a:r>
          </a:p>
          <a:p>
            <a:r>
              <a:rPr lang="en-US" sz="3200" dirty="0"/>
              <a:t>Data Cleaning</a:t>
            </a:r>
          </a:p>
          <a:p>
            <a:r>
              <a:rPr lang="en-US" sz="3200" dirty="0"/>
              <a:t>Presentation of Data</a:t>
            </a:r>
          </a:p>
          <a:p>
            <a:r>
              <a:rPr lang="en-US" sz="3200" dirty="0"/>
              <a:t>Summary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D1D4C1-F5D8-4480-BD72-14594BD87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324" y="3429000"/>
            <a:ext cx="3371002" cy="33521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766FE3-CB33-4D30-AE19-A99ED930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224" y="1381125"/>
            <a:ext cx="3848100" cy="38671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18F0905-50D0-4675-AD6A-28EDC1F91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874" y="-130374"/>
            <a:ext cx="3848100" cy="355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307404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775" y="1451645"/>
            <a:ext cx="6221412" cy="156368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lack-Lato"/>
              </a:rPr>
              <a:t>The Cutlery Group conducted analysis to determine whether various factors impacted restaurant </a:t>
            </a:r>
            <a:r>
              <a:rPr lang="en-US" dirty="0">
                <a:solidFill>
                  <a:schemeClr val="tx1"/>
                </a:solidFill>
                <a:latin typeface="Slack-Lato"/>
              </a:rPr>
              <a:t>reviews</a:t>
            </a:r>
            <a:r>
              <a:rPr lang="en-US" b="0" i="0" dirty="0">
                <a:solidFill>
                  <a:schemeClr val="tx1"/>
                </a:solidFill>
                <a:effectLst/>
                <a:latin typeface="Slack-Lato"/>
              </a:rPr>
              <a:t>. This analysis was conducted utilizing Google API for restaurant data and </a:t>
            </a:r>
            <a:r>
              <a:rPr lang="en-US" dirty="0">
                <a:solidFill>
                  <a:schemeClr val="tx1"/>
                </a:solidFill>
                <a:latin typeface="Slack-Lato"/>
              </a:rPr>
              <a:t>US city population data</a:t>
            </a:r>
            <a:r>
              <a:rPr lang="en-US" b="0" i="0" dirty="0">
                <a:solidFill>
                  <a:schemeClr val="tx1"/>
                </a:solidFill>
                <a:effectLst/>
                <a:latin typeface="Slack-Lato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5E1ABB0D-3447-234D-09A8-536A5748C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58312"/>
              </p:ext>
            </p:extLst>
          </p:nvPr>
        </p:nvGraphicFramePr>
        <p:xfrm>
          <a:off x="612775" y="392299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094934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83002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84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Sanjay Dabra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Code Build and 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64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Jeffrey Frazier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Code Research and PowerPoint 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45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Matthew Ward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Code Build and 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20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001F-6C4A-E302-017E-7BA65318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be answered: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8505-7B27-15DC-A3CD-DC43A3EA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Does pricing influence ratings?</a:t>
            </a:r>
          </a:p>
          <a:p>
            <a:r>
              <a:rPr lang="en-US" sz="3600" dirty="0"/>
              <a:t>Does pricing influence the number of reviews?</a:t>
            </a:r>
          </a:p>
          <a:p>
            <a:r>
              <a:rPr lang="en-US" sz="3600" dirty="0"/>
              <a:t>Does population influence rating?</a:t>
            </a:r>
          </a:p>
          <a:p>
            <a:r>
              <a:rPr lang="en-US" sz="3600" dirty="0"/>
              <a:t>Does population affect the number of reviews?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8C503-22D2-AAF3-7849-A316707F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2C8A0-69E7-166E-4F64-AB7F37D9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08B6C-0B65-D0FC-BFA2-D8C75909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1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2" r="4741"/>
          <a:stretch/>
        </p:blipFill>
        <p:spPr>
          <a:xfrm>
            <a:off x="-1" y="1"/>
            <a:ext cx="6922273" cy="6858000"/>
          </a:xfrm>
          <a:custGeom>
            <a:avLst/>
            <a:gdLst/>
            <a:ahLst/>
            <a:cxnLst/>
            <a:rect l="l" t="t" r="r" b="b"/>
            <a:pathLst>
              <a:path w="6922273" h="6858000">
                <a:moveTo>
                  <a:pt x="0" y="0"/>
                </a:moveTo>
                <a:lnTo>
                  <a:pt x="6922273" y="0"/>
                </a:lnTo>
                <a:lnTo>
                  <a:pt x="6922273" y="6858000"/>
                </a:lnTo>
                <a:lnTo>
                  <a:pt x="0" y="6858000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Cleaning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137908-AB8C-4AC1-B0F8-24C2144BAF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65" r="3229"/>
          <a:stretch/>
        </p:blipFill>
        <p:spPr>
          <a:xfrm>
            <a:off x="6922272" y="1"/>
            <a:ext cx="5267328" cy="6858000"/>
          </a:xfrm>
          <a:custGeom>
            <a:avLst/>
            <a:gdLst/>
            <a:ahLst/>
            <a:cxnLst/>
            <a:rect l="l" t="t" r="r" b="b"/>
            <a:pathLst>
              <a:path w="5264925" h="6858000">
                <a:moveTo>
                  <a:pt x="0" y="0"/>
                </a:moveTo>
                <a:lnTo>
                  <a:pt x="5264925" y="0"/>
                </a:lnTo>
                <a:lnTo>
                  <a:pt x="52649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40B07-111A-EB5D-62B7-61FBC1853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694D-096C-A03D-02C0-E43912AC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5FA63-1F46-6642-A5C4-F9C307B89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Pulled city populations and location from World Population Review (worldpopulationreview.com)</a:t>
            </a: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Removed all cities with population &lt; 1MM</a:t>
            </a: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Randomly chose 10 cities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12AB0-1315-C1D6-9581-3DE084D0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EDA90-6D4C-E028-3F4A-BB0C5AF1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31D0E-800A-CAF0-1294-F28FC8E9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8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8FA58034-4E69-739A-9518-F0FD48E4E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4" y="1750060"/>
            <a:ext cx="7345363" cy="2970081"/>
          </a:xfrm>
        </p:spPr>
      </p:pic>
    </p:spTree>
    <p:extLst>
      <p:ext uri="{BB962C8B-B14F-4D97-AF65-F5344CB8AC3E}">
        <p14:creationId xmlns:p14="http://schemas.microsoft.com/office/powerpoint/2010/main" val="172366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694D-096C-A03D-02C0-E43912AC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Restaurants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5FA63-1F46-6642-A5C4-F9C307B89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>
                <a:solidFill>
                  <a:prstClr val="white">
                    <a:alpha val="60000"/>
                  </a:prstClr>
                </a:solidFill>
                <a:latin typeface="Gill Sans MT"/>
              </a:rPr>
              <a:t>Used Google API to locate and pull data for  restaurants within 5 KM based on coordinates from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World Population Review</a:t>
            </a: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>
                <a:solidFill>
                  <a:prstClr val="white">
                    <a:alpha val="60000"/>
                  </a:prstClr>
                </a:solidFill>
                <a:latin typeface="Gill Sans MT"/>
              </a:rPr>
              <a:t>Removed restaurants with a Rating &lt;4.0 </a:t>
            </a: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>
                <a:solidFill>
                  <a:prstClr val="white">
                    <a:alpha val="60000"/>
                  </a:prstClr>
                </a:solidFill>
                <a:latin typeface="Gill Sans MT"/>
              </a:rPr>
              <a:t>Removed restaurants that had less than &lt;250 Reviews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12AB0-1315-C1D6-9581-3DE084D0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EDA90-6D4C-E028-3F4A-BB0C5AF1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31D0E-800A-CAF0-1294-F28FC8E9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10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4C41EE0D-8512-AC3B-3B5C-914CD9499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4" y="1761064"/>
            <a:ext cx="7345363" cy="3025970"/>
          </a:xfrm>
        </p:spPr>
      </p:pic>
    </p:spTree>
    <p:extLst>
      <p:ext uri="{BB962C8B-B14F-4D97-AF65-F5344CB8AC3E}">
        <p14:creationId xmlns:p14="http://schemas.microsoft.com/office/powerpoint/2010/main" val="282542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Number of Restaurants for Each 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59F5B74-C25F-D1D6-2176-A24F1FFC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1543736"/>
            <a:ext cx="5086350" cy="511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0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E34F-D767-EE9C-65E2-CEE5CF31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Does price level influence ratings?</a:t>
            </a:r>
            <a:br>
              <a:rPr lang="en-US" sz="4800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7C235-64E1-99BC-50BE-35E53DE7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8EC73D1F-4432-BFAE-BDAA-5C625A3AD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538" y="1573515"/>
            <a:ext cx="6537062" cy="4313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25D07D-78BD-B089-82BD-D64AF99B2F06}"/>
              </a:ext>
            </a:extLst>
          </p:cNvPr>
          <p:cNvSpPr txBox="1"/>
          <p:nvPr/>
        </p:nvSpPr>
        <p:spPr>
          <a:xfrm>
            <a:off x="7928891" y="2515966"/>
            <a:ext cx="31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R-Square Value is: 0.28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57436-F239-5F50-9F68-DBB5763EB55F}"/>
              </a:ext>
            </a:extLst>
          </p:cNvPr>
          <p:cNvSpPr txBox="1"/>
          <p:nvPr/>
        </p:nvSpPr>
        <p:spPr>
          <a:xfrm>
            <a:off x="7928891" y="3422363"/>
            <a:ext cx="348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Weak Positive Correlation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EB89E-5693-E4DA-DA89-68F046F56020}"/>
              </a:ext>
            </a:extLst>
          </p:cNvPr>
          <p:cNvSpPr txBox="1"/>
          <p:nvPr/>
        </p:nvSpPr>
        <p:spPr>
          <a:xfrm>
            <a:off x="549538" y="5984408"/>
            <a:ext cx="1109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Interpretation: As customers spend more money, they perceive the quality to be higher</a:t>
            </a:r>
          </a:p>
        </p:txBody>
      </p:sp>
    </p:spTree>
    <p:extLst>
      <p:ext uri="{BB962C8B-B14F-4D97-AF65-F5344CB8AC3E}">
        <p14:creationId xmlns:p14="http://schemas.microsoft.com/office/powerpoint/2010/main" val="190978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{6AEE9B23-6447-45E4-B7C9-07F4ED380C93}tf33713516_win32</Template>
  <TotalTime>1501</TotalTime>
  <Words>521</Words>
  <Application>Microsoft Office PowerPoint</Application>
  <PresentationFormat>Widescreen</PresentationFormat>
  <Paragraphs>93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Slack-Lato</vt:lpstr>
      <vt:lpstr>Walbaum Display</vt:lpstr>
      <vt:lpstr>3DFloatVTI</vt:lpstr>
      <vt:lpstr>Project 1 </vt:lpstr>
      <vt:lpstr>Agenda</vt:lpstr>
      <vt:lpstr>Introduction</vt:lpstr>
      <vt:lpstr>Questions to be answered:</vt:lpstr>
      <vt:lpstr>Data Cleaning</vt:lpstr>
      <vt:lpstr>Cities</vt:lpstr>
      <vt:lpstr>Restaurants</vt:lpstr>
      <vt:lpstr>Number of Restaurants for Each City</vt:lpstr>
      <vt:lpstr>Does price level influence ratings? </vt:lpstr>
      <vt:lpstr>Does pricing influence the number of ratings?</vt:lpstr>
      <vt:lpstr>Does Population affect the rating? </vt:lpstr>
      <vt:lpstr>Does Population affect the number of reviews?</vt:lpstr>
      <vt:lpstr>Rating Distribution</vt:lpstr>
      <vt:lpstr>PowerPoint Presentation</vt:lpstr>
      <vt:lpstr>PowerPoint Presentation</vt:lpstr>
      <vt:lpstr>Summary</vt:lpstr>
      <vt:lpstr>Biases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Jeffrey Frazier</dc:creator>
  <cp:lastModifiedBy>Sanjay Dabra</cp:lastModifiedBy>
  <cp:revision>2</cp:revision>
  <dcterms:created xsi:type="dcterms:W3CDTF">2022-04-27T18:41:00Z</dcterms:created>
  <dcterms:modified xsi:type="dcterms:W3CDTF">2022-05-01T14:14:57Z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