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4"/>
  </p:sldMasterIdLst>
  <p:notesMasterIdLst>
    <p:notesMasterId r:id="rId13"/>
  </p:notesMasterIdLst>
  <p:sldIdLst>
    <p:sldId id="722" r:id="rId5"/>
    <p:sldId id="718" r:id="rId6"/>
    <p:sldId id="712" r:id="rId7"/>
    <p:sldId id="726" r:id="rId8"/>
    <p:sldId id="725" r:id="rId9"/>
    <p:sldId id="714" r:id="rId10"/>
    <p:sldId id="715" r:id="rId11"/>
    <p:sldId id="716" r:id="rId12"/>
  </p:sldIdLst>
  <p:sldSz cx="12192000" cy="6858000"/>
  <p:notesSz cx="6858000" cy="9144000"/>
  <p:embeddedFontLst>
    <p:embeddedFont>
      <p:font typeface="Montserrat" panose="02000505000000020004" pitchFamily="2" charset="0"/>
      <p:regular r:id="rId14"/>
      <p:bold r:id="rId15"/>
      <p:italic r:id="rId16"/>
      <p:boldItalic r:id="rId17"/>
    </p:embeddedFont>
    <p:embeddedFont>
      <p:font typeface="Montserrat Light" pitchFamily="2" charset="0"/>
      <p:regular r:id="rId18"/>
      <p:italic r:id="rId19"/>
    </p:embeddedFont>
    <p:embeddedFont>
      <p:font typeface="Montserrat Medium" pitchFamily="2" charset="0"/>
      <p:regular r:id="rId20"/>
      <p:italic r:id="rId21"/>
    </p:embeddedFont>
    <p:embeddedFont>
      <p:font typeface="Montserrat SemiBold" pitchFamily="2" charset="0"/>
      <p:bold r:id="rId22"/>
      <p:boldItalic r:id="rId23"/>
    </p:embeddedFont>
    <p:embeddedFont>
      <p:font typeface="Montserrat Thin" pitchFamily="2" charset="0"/>
      <p:regular r:id="rId24"/>
      <p: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Roboto Light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02" userDrawn="1">
          <p15:clr>
            <a:srgbClr val="A4A3A4"/>
          </p15:clr>
        </p15:guide>
        <p15:guide id="2" orient="horz" pos="595" userDrawn="1">
          <p15:clr>
            <a:srgbClr val="A4A3A4"/>
          </p15:clr>
        </p15:guide>
        <p15:guide id="3" orient="horz" pos="1865" userDrawn="1">
          <p15:clr>
            <a:srgbClr val="A4A3A4"/>
          </p15:clr>
        </p15:guide>
        <p15:guide id="4" pos="7469">
          <p15:clr>
            <a:srgbClr val="A4A3A4"/>
          </p15:clr>
        </p15:guide>
        <p15:guide id="5" orient="horz" pos="3974" userDrawn="1">
          <p15:clr>
            <a:srgbClr val="A4A3A4"/>
          </p15:clr>
        </p15:guide>
        <p15:guide id="6" pos="2160" userDrawn="1">
          <p15:clr>
            <a:srgbClr val="A4A3A4"/>
          </p15:clr>
        </p15:guide>
        <p15:guide id="7" orient="horz" pos="1968" userDrawn="1">
          <p15:clr>
            <a:srgbClr val="A4A3A4"/>
          </p15:clr>
        </p15:guide>
        <p15:guide id="10" pos="6448" userDrawn="1">
          <p15:clr>
            <a:srgbClr val="C35EA4"/>
          </p15:clr>
        </p15:guide>
        <p15:guide id="11" pos="5544" userDrawn="1">
          <p15:clr>
            <a:srgbClr val="A4A3A4"/>
          </p15:clr>
        </p15:guide>
        <p15:guide id="12" pos="5075">
          <p15:clr>
            <a:srgbClr val="A4A3A4"/>
          </p15:clr>
        </p15:guide>
        <p15:guide id="13" orient="horz" pos="913">
          <p15:clr>
            <a:srgbClr val="A4A3A4"/>
          </p15:clr>
        </p15:guide>
        <p15:guide id="14" orient="horz" pos="2232" userDrawn="1">
          <p15:clr>
            <a:srgbClr val="A4A3A4"/>
          </p15:clr>
        </p15:guide>
        <p15:guide id="15" pos="2112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4" roundtripDataSignature="AMtx7miKS8WAfgLn8lI7G+2uCw1dYFOZj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7EF11F-CA1B-F3AA-4914-925D8A8E7F4D}" name="Rachel Thompson" initials="RT" userId="S::rachel.thompson@cision.com::7110c362-13cd-4fba-995f-6cc5fafc34a6" providerId="AD"/>
  <p188:author id="{60456458-093D-28AE-F670-DCC1E3712C40}" name="Nancy Corry" initials="NC" userId="S::nancy.corry@cision.com::ccab25a2-64f7-41dd-945d-2d85f9d6cdbe" providerId="AD"/>
  <p188:author id="{A55E309F-7111-44CD-070A-FAF38C589C99}" name="Taylor Dickson" initials="TD" userId="S::tdickson@ms.brandwatch.com::d256e7c3-11df-4bbd-b6a8-139073c0be2f" providerId="AD"/>
  <p188:author id="{E66E55F8-0020-E866-18B4-8D49550A6DB3}" name="Lauren Lachowsky" initials="LL" userId="S::llachowsky@brandwatch.com::19591977-9cbf-4d46-869b-7423aa18830e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a ODonnell" initials="" lastIdx="32" clrIdx="0"/>
  <p:cmAuthor id="1" name="Avina Hunjan" initials="" lastIdx="3" clrIdx="1"/>
  <p:cmAuthor id="2" name="Naomi Morrice" initials="NM" lastIdx="111" clrIdx="2">
    <p:extLst>
      <p:ext uri="{19B8F6BF-5375-455C-9EA6-DF929625EA0E}">
        <p15:presenceInfo xmlns:p15="http://schemas.microsoft.com/office/powerpoint/2012/main" userId="S::nmorrice@brandwatch.com::de0c9a24-4a0e-40bd-8f99-410c1b6a9ea1" providerId="AD"/>
      </p:ext>
    </p:extLst>
  </p:cmAuthor>
  <p:cmAuthor id="3" name="Daoud Jackson" initials="DJ" lastIdx="10" clrIdx="3">
    <p:extLst>
      <p:ext uri="{19B8F6BF-5375-455C-9EA6-DF929625EA0E}">
        <p15:presenceInfo xmlns:p15="http://schemas.microsoft.com/office/powerpoint/2012/main" userId="S::daoud.jackson@brandwatch.com::6ac0ffc7-9fa7-4c6b-827a-7af9e62609b5" providerId="AD"/>
      </p:ext>
    </p:extLst>
  </p:cmAuthor>
  <p:cmAuthor id="4" name="Avina Hunjan" initials="AH" lastIdx="7" clrIdx="4">
    <p:extLst>
      <p:ext uri="{19B8F6BF-5375-455C-9EA6-DF929625EA0E}">
        <p15:presenceInfo xmlns:p15="http://schemas.microsoft.com/office/powerpoint/2012/main" userId="S::avina.hunjan@brandwatch.com::e8527c11-3aad-4498-8d60-7613e45c8edb" providerId="AD"/>
      </p:ext>
    </p:extLst>
  </p:cmAuthor>
  <p:cmAuthor id="5" name="Taylor Dickson" initials="TD" lastIdx="4" clrIdx="5">
    <p:extLst>
      <p:ext uri="{19B8F6BF-5375-455C-9EA6-DF929625EA0E}">
        <p15:presenceInfo xmlns:p15="http://schemas.microsoft.com/office/powerpoint/2012/main" userId="S::tdickson@ms.brandwatch.com::d256e7c3-11df-4bbd-b6a8-139073c0be2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717"/>
    <a:srgbClr val="F1B434"/>
    <a:srgbClr val="EF3340"/>
    <a:srgbClr val="97D700"/>
    <a:srgbClr val="012169"/>
    <a:srgbClr val="003DA5"/>
    <a:srgbClr val="00A3E0"/>
    <a:srgbClr val="00B140"/>
    <a:srgbClr val="E87722"/>
    <a:srgbClr val="9AD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244AB7-C33C-4509-A5D8-A0E49DDCE235}" v="156" dt="2025-09-26T15:28:00.370"/>
  </p1510:revLst>
</p1510:revInfo>
</file>

<file path=ppt/tableStyles.xml><?xml version="1.0" encoding="utf-8"?>
<a:tblStyleLst xmlns:a="http://schemas.openxmlformats.org/drawingml/2006/main" def="{F69B00F9-096C-4E84-A621-9E82AF1DC1A1}">
  <a:tblStyle styleId="{F69B00F9-096C-4E84-A621-9E82AF1DC1A1}" styleName="Table_0">
    <a:wholeTbl>
      <a:tcTxStyle b="off" i="off">
        <a:font>
          <a:latin typeface="Roboto"/>
          <a:ea typeface="Roboto"/>
          <a:cs typeface="Roboto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DF5E7"/>
          </a:solidFill>
        </a:fill>
      </a:tcStyle>
    </a:wholeTbl>
    <a:band1H>
      <a:tcTxStyle b="off" i="off"/>
      <a:tcStyle>
        <a:tcBdr/>
        <a:fill>
          <a:solidFill>
            <a:srgbClr val="D9EACC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9EACC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Roboto"/>
          <a:ea typeface="Roboto"/>
          <a:cs typeface="Roboto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boto"/>
          <a:ea typeface="Roboto"/>
          <a:cs typeface="Roboto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boto"/>
          <a:ea typeface="Roboto"/>
          <a:cs typeface="Roboto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Roboto"/>
          <a:ea typeface="Roboto"/>
          <a:cs typeface="Roboto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18184CF-42F8-4C95-ADB3-7AC4C8D173CC}" styleName="Table_1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 autoAdjust="0"/>
    <p:restoredTop sz="93826" autoAdjust="0"/>
  </p:normalViewPr>
  <p:slideViewPr>
    <p:cSldViewPr snapToGrid="0">
      <p:cViewPr varScale="1">
        <p:scale>
          <a:sx n="104" d="100"/>
          <a:sy n="104" d="100"/>
        </p:scale>
        <p:origin x="114" y="252"/>
      </p:cViewPr>
      <p:guideLst>
        <p:guide pos="302"/>
        <p:guide orient="horz" pos="595"/>
        <p:guide orient="horz" pos="1865"/>
        <p:guide pos="7469"/>
        <p:guide orient="horz" pos="3974"/>
        <p:guide pos="2160"/>
        <p:guide orient="horz" pos="1968"/>
        <p:guide pos="6448"/>
        <p:guide pos="5544"/>
        <p:guide pos="5075"/>
        <p:guide orient="horz" pos="913"/>
        <p:guide orient="horz" pos="2232"/>
        <p:guide pos="21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84" Type="http://customschemas.google.com/relationships/presentationmetadata" Target="metadata"/><Relationship Id="rId89" Type="http://schemas.openxmlformats.org/officeDocument/2006/relationships/tableStyles" Target="tableStyles.xml"/><Relationship Id="rId7" Type="http://schemas.openxmlformats.org/officeDocument/2006/relationships/slide" Target="slides/slide3.xml"/><Relationship Id="rId92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88" Type="http://schemas.openxmlformats.org/officeDocument/2006/relationships/theme" Target="theme/theme1.xml"/><Relationship Id="rId9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8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90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86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8" Type="http://schemas.openxmlformats.org/officeDocument/2006/relationships/slide" Target="slides/slide4.xml"/><Relationship Id="rId85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Ward" userId="a6ed51d6-1cf5-4bc4-bb3f-a0c3448adb36" providerId="ADAL" clId="{4E244AB7-C33C-4509-A5D8-A0E49DDCE235}"/>
    <pc:docChg chg="undo redo custSel addSld delSld modSld modMainMaster">
      <pc:chgData name="Mark Ward" userId="a6ed51d6-1cf5-4bc4-bb3f-a0c3448adb36" providerId="ADAL" clId="{4E244AB7-C33C-4509-A5D8-A0E49DDCE235}" dt="2025-09-26T15:29:59.894" v="1089" actId="403"/>
      <pc:docMkLst>
        <pc:docMk/>
      </pc:docMkLst>
      <pc:sldChg chg="modSp mod">
        <pc:chgData name="Mark Ward" userId="a6ed51d6-1cf5-4bc4-bb3f-a0c3448adb36" providerId="ADAL" clId="{4E244AB7-C33C-4509-A5D8-A0E49DDCE235}" dt="2025-09-23T18:01:33.287" v="121" actId="20577"/>
        <pc:sldMkLst>
          <pc:docMk/>
          <pc:sldMk cId="1689785769" sldId="712"/>
        </pc:sldMkLst>
        <pc:spChg chg="mod">
          <ac:chgData name="Mark Ward" userId="a6ed51d6-1cf5-4bc4-bb3f-a0c3448adb36" providerId="ADAL" clId="{4E244AB7-C33C-4509-A5D8-A0E49DDCE235}" dt="2025-09-23T17:59:54.590" v="104" actId="6549"/>
          <ac:spMkLst>
            <pc:docMk/>
            <pc:sldMk cId="1689785769" sldId="712"/>
            <ac:spMk id="513" creationId="{622BE6B2-0BD5-4302-0767-A1CBF9AD7F5E}"/>
          </ac:spMkLst>
        </pc:spChg>
        <pc:spChg chg="mod">
          <ac:chgData name="Mark Ward" userId="a6ed51d6-1cf5-4bc4-bb3f-a0c3448adb36" providerId="ADAL" clId="{4E244AB7-C33C-4509-A5D8-A0E49DDCE235}" dt="2025-09-23T18:00:00.837" v="109" actId="20577"/>
          <ac:spMkLst>
            <pc:docMk/>
            <pc:sldMk cId="1689785769" sldId="712"/>
            <ac:spMk id="516" creationId="{3A575DE5-3C30-269E-E9E7-D1FEDC81460F}"/>
          </ac:spMkLst>
        </pc:spChg>
        <pc:spChg chg="mod">
          <ac:chgData name="Mark Ward" userId="a6ed51d6-1cf5-4bc4-bb3f-a0c3448adb36" providerId="ADAL" clId="{4E244AB7-C33C-4509-A5D8-A0E49DDCE235}" dt="2025-09-23T18:01:33.287" v="121" actId="20577"/>
          <ac:spMkLst>
            <pc:docMk/>
            <pc:sldMk cId="1689785769" sldId="712"/>
            <ac:spMk id="519" creationId="{E86D10B3-7AD8-48F7-9FBF-2945D0478A07}"/>
          </ac:spMkLst>
        </pc:spChg>
        <pc:spChg chg="mod">
          <ac:chgData name="Mark Ward" userId="a6ed51d6-1cf5-4bc4-bb3f-a0c3448adb36" providerId="ADAL" clId="{4E244AB7-C33C-4509-A5D8-A0E49DDCE235}" dt="2025-09-23T18:01:27.741" v="118" actId="20577"/>
          <ac:spMkLst>
            <pc:docMk/>
            <pc:sldMk cId="1689785769" sldId="712"/>
            <ac:spMk id="524" creationId="{1859E963-0C28-3B00-5BF9-4DE4603C2C15}"/>
          </ac:spMkLst>
        </pc:spChg>
      </pc:sldChg>
      <pc:sldChg chg="modSp del">
        <pc:chgData name="Mark Ward" userId="a6ed51d6-1cf5-4bc4-bb3f-a0c3448adb36" providerId="ADAL" clId="{4E244AB7-C33C-4509-A5D8-A0E49DDCE235}" dt="2025-09-23T18:21:20.140" v="194" actId="2696"/>
        <pc:sldMkLst>
          <pc:docMk/>
          <pc:sldMk cId="1054580860" sldId="713"/>
        </pc:sldMkLst>
      </pc:sldChg>
      <pc:sldChg chg="modSp mod">
        <pc:chgData name="Mark Ward" userId="a6ed51d6-1cf5-4bc4-bb3f-a0c3448adb36" providerId="ADAL" clId="{4E244AB7-C33C-4509-A5D8-A0E49DDCE235}" dt="2025-09-25T16:55:51.647" v="872" actId="27918"/>
        <pc:sldMkLst>
          <pc:docMk/>
          <pc:sldMk cId="2005331091" sldId="714"/>
        </pc:sldMkLst>
        <pc:spChg chg="mod">
          <ac:chgData name="Mark Ward" userId="a6ed51d6-1cf5-4bc4-bb3f-a0c3448adb36" providerId="ADAL" clId="{4E244AB7-C33C-4509-A5D8-A0E49DDCE235}" dt="2025-09-25T16:00:54.897" v="718" actId="13926"/>
          <ac:spMkLst>
            <pc:docMk/>
            <pc:sldMk cId="2005331091" sldId="714"/>
            <ac:spMk id="27" creationId="{04E69B19-F577-A4E4-7950-3F3CD5C58040}"/>
          </ac:spMkLst>
        </pc:spChg>
        <pc:spChg chg="mod">
          <ac:chgData name="Mark Ward" userId="a6ed51d6-1cf5-4bc4-bb3f-a0c3448adb36" providerId="ADAL" clId="{4E244AB7-C33C-4509-A5D8-A0E49DDCE235}" dt="2025-09-25T16:00:54.897" v="718" actId="13926"/>
          <ac:spMkLst>
            <pc:docMk/>
            <pc:sldMk cId="2005331091" sldId="714"/>
            <ac:spMk id="28" creationId="{FAA6084B-7C9C-0227-4B7C-73ECCBAE711B}"/>
          </ac:spMkLst>
        </pc:spChg>
        <pc:spChg chg="mod">
          <ac:chgData name="Mark Ward" userId="a6ed51d6-1cf5-4bc4-bb3f-a0c3448adb36" providerId="ADAL" clId="{4E244AB7-C33C-4509-A5D8-A0E49DDCE235}" dt="2025-09-25T16:00:54.897" v="718" actId="13926"/>
          <ac:spMkLst>
            <pc:docMk/>
            <pc:sldMk cId="2005331091" sldId="714"/>
            <ac:spMk id="30" creationId="{BCB63E01-64FD-DB5C-64BA-0D1C1171F4C3}"/>
          </ac:spMkLst>
        </pc:spChg>
        <pc:graphicFrameChg chg="mod">
          <ac:chgData name="Mark Ward" userId="a6ed51d6-1cf5-4bc4-bb3f-a0c3448adb36" providerId="ADAL" clId="{4E244AB7-C33C-4509-A5D8-A0E49DDCE235}" dt="2025-09-25T16:00:54.897" v="718" actId="13926"/>
          <ac:graphicFrameMkLst>
            <pc:docMk/>
            <pc:sldMk cId="2005331091" sldId="714"/>
            <ac:graphicFrameMk id="3" creationId="{E8778D26-6C7E-3E6D-2BAA-5EC949E92FB4}"/>
          </ac:graphicFrameMkLst>
        </pc:graphicFrameChg>
        <pc:cxnChg chg="mod">
          <ac:chgData name="Mark Ward" userId="a6ed51d6-1cf5-4bc4-bb3f-a0c3448adb36" providerId="ADAL" clId="{4E244AB7-C33C-4509-A5D8-A0E49DDCE235}" dt="2025-09-25T16:00:54.897" v="718" actId="13926"/>
          <ac:cxnSpMkLst>
            <pc:docMk/>
            <pc:sldMk cId="2005331091" sldId="714"/>
            <ac:cxnSpMk id="13" creationId="{57C5162C-9114-3A84-F9F8-FC321672DE9D}"/>
          </ac:cxnSpMkLst>
        </pc:cxnChg>
      </pc:sldChg>
      <pc:sldChg chg="modSp mod">
        <pc:chgData name="Mark Ward" userId="a6ed51d6-1cf5-4bc4-bb3f-a0c3448adb36" providerId="ADAL" clId="{4E244AB7-C33C-4509-A5D8-A0E49DDCE235}" dt="2025-09-25T16:38:22.517" v="798"/>
        <pc:sldMkLst>
          <pc:docMk/>
          <pc:sldMk cId="4022181134" sldId="715"/>
        </pc:sldMkLst>
        <pc:spChg chg="mod">
          <ac:chgData name="Mark Ward" userId="a6ed51d6-1cf5-4bc4-bb3f-a0c3448adb36" providerId="ADAL" clId="{4E244AB7-C33C-4509-A5D8-A0E49DDCE235}" dt="2025-09-25T16:00:58.774" v="719" actId="13926"/>
          <ac:spMkLst>
            <pc:docMk/>
            <pc:sldMk cId="4022181134" sldId="715"/>
            <ac:spMk id="3" creationId="{6F2C3C65-8C62-1A0C-482A-F663E43F339E}"/>
          </ac:spMkLst>
        </pc:spChg>
        <pc:spChg chg="mod">
          <ac:chgData name="Mark Ward" userId="a6ed51d6-1cf5-4bc4-bb3f-a0c3448adb36" providerId="ADAL" clId="{4E244AB7-C33C-4509-A5D8-A0E49DDCE235}" dt="2025-09-25T16:00:58.774" v="719" actId="13926"/>
          <ac:spMkLst>
            <pc:docMk/>
            <pc:sldMk cId="4022181134" sldId="715"/>
            <ac:spMk id="4" creationId="{CEB5E361-F19E-4FED-6E85-EEE3A90E5EF7}"/>
          </ac:spMkLst>
        </pc:spChg>
        <pc:spChg chg="mod">
          <ac:chgData name="Mark Ward" userId="a6ed51d6-1cf5-4bc4-bb3f-a0c3448adb36" providerId="ADAL" clId="{4E244AB7-C33C-4509-A5D8-A0E49DDCE235}" dt="2025-09-25T16:00:58.774" v="719" actId="13926"/>
          <ac:spMkLst>
            <pc:docMk/>
            <pc:sldMk cId="4022181134" sldId="715"/>
            <ac:spMk id="5" creationId="{BD6A5C3D-F4BE-8564-A37C-44FA6FBF7657}"/>
          </ac:spMkLst>
        </pc:spChg>
        <pc:spChg chg="mod">
          <ac:chgData name="Mark Ward" userId="a6ed51d6-1cf5-4bc4-bb3f-a0c3448adb36" providerId="ADAL" clId="{4E244AB7-C33C-4509-A5D8-A0E49DDCE235}" dt="2025-09-25T16:00:58.774" v="719" actId="13926"/>
          <ac:spMkLst>
            <pc:docMk/>
            <pc:sldMk cId="4022181134" sldId="715"/>
            <ac:spMk id="7" creationId="{D2883AA6-AAFA-3737-EB70-0960FE896B01}"/>
          </ac:spMkLst>
        </pc:spChg>
        <pc:spChg chg="mod">
          <ac:chgData name="Mark Ward" userId="a6ed51d6-1cf5-4bc4-bb3f-a0c3448adb36" providerId="ADAL" clId="{4E244AB7-C33C-4509-A5D8-A0E49DDCE235}" dt="2025-09-25T16:38:00.889" v="788" actId="20577"/>
          <ac:spMkLst>
            <pc:docMk/>
            <pc:sldMk cId="4022181134" sldId="715"/>
            <ac:spMk id="8" creationId="{EDA7D749-F987-4EF2-383F-808BBE069E48}"/>
          </ac:spMkLst>
        </pc:spChg>
        <pc:spChg chg="mod">
          <ac:chgData name="Mark Ward" userId="a6ed51d6-1cf5-4bc4-bb3f-a0c3448adb36" providerId="ADAL" clId="{4E244AB7-C33C-4509-A5D8-A0E49DDCE235}" dt="2025-09-25T16:38:22.517" v="798"/>
          <ac:spMkLst>
            <pc:docMk/>
            <pc:sldMk cId="4022181134" sldId="715"/>
            <ac:spMk id="9" creationId="{B3D358A9-19E4-B80C-CDFD-24B1744179AF}"/>
          </ac:spMkLst>
        </pc:spChg>
        <pc:spChg chg="mod">
          <ac:chgData name="Mark Ward" userId="a6ed51d6-1cf5-4bc4-bb3f-a0c3448adb36" providerId="ADAL" clId="{4E244AB7-C33C-4509-A5D8-A0E49DDCE235}" dt="2025-09-25T16:37:53.434" v="785" actId="6549"/>
          <ac:spMkLst>
            <pc:docMk/>
            <pc:sldMk cId="4022181134" sldId="715"/>
            <ac:spMk id="16" creationId="{21DC2510-00F9-2621-4C59-3B984AFBD90D}"/>
          </ac:spMkLst>
        </pc:spChg>
        <pc:spChg chg="mod">
          <ac:chgData name="Mark Ward" userId="a6ed51d6-1cf5-4bc4-bb3f-a0c3448adb36" providerId="ADAL" clId="{4E244AB7-C33C-4509-A5D8-A0E49DDCE235}" dt="2025-09-25T16:38:18.451" v="797" actId="20577"/>
          <ac:spMkLst>
            <pc:docMk/>
            <pc:sldMk cId="4022181134" sldId="715"/>
            <ac:spMk id="20" creationId="{33078C9A-B74A-2B6E-5038-289AFEBB239D}"/>
          </ac:spMkLst>
        </pc:spChg>
        <pc:spChg chg="mod">
          <ac:chgData name="Mark Ward" userId="a6ed51d6-1cf5-4bc4-bb3f-a0c3448adb36" providerId="ADAL" clId="{4E244AB7-C33C-4509-A5D8-A0E49DDCE235}" dt="2025-09-25T16:38:08.490" v="794" actId="20577"/>
          <ac:spMkLst>
            <pc:docMk/>
            <pc:sldMk cId="4022181134" sldId="715"/>
            <ac:spMk id="26" creationId="{644B54D4-3814-A07B-F7BC-D1A9769F0B58}"/>
          </ac:spMkLst>
        </pc:spChg>
        <pc:spChg chg="mod">
          <ac:chgData name="Mark Ward" userId="a6ed51d6-1cf5-4bc4-bb3f-a0c3448adb36" providerId="ADAL" clId="{4E244AB7-C33C-4509-A5D8-A0E49DDCE235}" dt="2025-09-25T16:00:58.774" v="719" actId="13926"/>
          <ac:spMkLst>
            <pc:docMk/>
            <pc:sldMk cId="4022181134" sldId="715"/>
            <ac:spMk id="27" creationId="{006D2869-A8A3-2398-D0B0-9C3D8B302A82}"/>
          </ac:spMkLst>
        </pc:spChg>
        <pc:spChg chg="mod">
          <ac:chgData name="Mark Ward" userId="a6ed51d6-1cf5-4bc4-bb3f-a0c3448adb36" providerId="ADAL" clId="{4E244AB7-C33C-4509-A5D8-A0E49DDCE235}" dt="2025-09-25T16:38:04.459" v="791" actId="20577"/>
          <ac:spMkLst>
            <pc:docMk/>
            <pc:sldMk cId="4022181134" sldId="715"/>
            <ac:spMk id="30" creationId="{E1340964-EB3B-76F3-D81A-8B39AD9D6CFC}"/>
          </ac:spMkLst>
        </pc:spChg>
        <pc:graphicFrameChg chg="mod">
          <ac:chgData name="Mark Ward" userId="a6ed51d6-1cf5-4bc4-bb3f-a0c3448adb36" providerId="ADAL" clId="{4E244AB7-C33C-4509-A5D8-A0E49DDCE235}" dt="2025-09-23T18:05:03.162" v="124" actId="962"/>
          <ac:graphicFrameMkLst>
            <pc:docMk/>
            <pc:sldMk cId="4022181134" sldId="715"/>
            <ac:graphicFrameMk id="2" creationId="{0D19CE73-6C0D-2315-8463-F9565BEB85C1}"/>
          </ac:graphicFrameMkLst>
        </pc:graphicFrameChg>
      </pc:sldChg>
      <pc:sldChg chg="modSp mod">
        <pc:chgData name="Mark Ward" userId="a6ed51d6-1cf5-4bc4-bb3f-a0c3448adb36" providerId="ADAL" clId="{4E244AB7-C33C-4509-A5D8-A0E49DDCE235}" dt="2025-09-25T15:59:05.139" v="713" actId="13926"/>
        <pc:sldMkLst>
          <pc:docMk/>
          <pc:sldMk cId="2867062305" sldId="718"/>
        </pc:sldMkLst>
        <pc:spChg chg="mod">
          <ac:chgData name="Mark Ward" userId="a6ed51d6-1cf5-4bc4-bb3f-a0c3448adb36" providerId="ADAL" clId="{4E244AB7-C33C-4509-A5D8-A0E49DDCE235}" dt="2025-09-25T15:59:05.139" v="713" actId="13926"/>
          <ac:spMkLst>
            <pc:docMk/>
            <pc:sldMk cId="2867062305" sldId="718"/>
            <ac:spMk id="11" creationId="{C44B4317-8A78-15C5-621C-7D25C56770BF}"/>
          </ac:spMkLst>
        </pc:spChg>
        <pc:spChg chg="mod">
          <ac:chgData name="Mark Ward" userId="a6ed51d6-1cf5-4bc4-bb3f-a0c3448adb36" providerId="ADAL" clId="{4E244AB7-C33C-4509-A5D8-A0E49DDCE235}" dt="2025-09-25T15:59:05.139" v="713" actId="13926"/>
          <ac:spMkLst>
            <pc:docMk/>
            <pc:sldMk cId="2867062305" sldId="718"/>
            <ac:spMk id="236" creationId="{E84E7549-A542-582F-7FBC-05ABC7EE02D7}"/>
          </ac:spMkLst>
        </pc:spChg>
        <pc:spChg chg="mod">
          <ac:chgData name="Mark Ward" userId="a6ed51d6-1cf5-4bc4-bb3f-a0c3448adb36" providerId="ADAL" clId="{4E244AB7-C33C-4509-A5D8-A0E49DDCE235}" dt="2025-09-25T15:59:05.139" v="713" actId="13926"/>
          <ac:spMkLst>
            <pc:docMk/>
            <pc:sldMk cId="2867062305" sldId="718"/>
            <ac:spMk id="237" creationId="{044BA404-F1C0-1DF9-9574-7F49B8C3B909}"/>
          </ac:spMkLst>
        </pc:spChg>
      </pc:sldChg>
      <pc:sldChg chg="modSp del mod">
        <pc:chgData name="Mark Ward" userId="a6ed51d6-1cf5-4bc4-bb3f-a0c3448adb36" providerId="ADAL" clId="{4E244AB7-C33C-4509-A5D8-A0E49DDCE235}" dt="2025-09-25T15:59:43.367" v="716" actId="2696"/>
        <pc:sldMkLst>
          <pc:docMk/>
          <pc:sldMk cId="863148679" sldId="719"/>
        </pc:sldMkLst>
        <pc:spChg chg="mod">
          <ac:chgData name="Mark Ward" userId="a6ed51d6-1cf5-4bc4-bb3f-a0c3448adb36" providerId="ADAL" clId="{4E244AB7-C33C-4509-A5D8-A0E49DDCE235}" dt="2025-09-25T15:59:14.400" v="715" actId="13926"/>
          <ac:spMkLst>
            <pc:docMk/>
            <pc:sldMk cId="863148679" sldId="719"/>
            <ac:spMk id="3" creationId="{2B67FFDF-D72E-B9D4-ACA3-F8EB89DF126B}"/>
          </ac:spMkLst>
        </pc:spChg>
        <pc:spChg chg="mod">
          <ac:chgData name="Mark Ward" userId="a6ed51d6-1cf5-4bc4-bb3f-a0c3448adb36" providerId="ADAL" clId="{4E244AB7-C33C-4509-A5D8-A0E49DDCE235}" dt="2025-09-25T15:59:14.400" v="715" actId="13926"/>
          <ac:spMkLst>
            <pc:docMk/>
            <pc:sldMk cId="863148679" sldId="719"/>
            <ac:spMk id="27" creationId="{04E69B19-F577-A4E4-7950-3F3CD5C58040}"/>
          </ac:spMkLst>
        </pc:spChg>
      </pc:sldChg>
      <pc:sldChg chg="add del">
        <pc:chgData name="Mark Ward" userId="a6ed51d6-1cf5-4bc4-bb3f-a0c3448adb36" providerId="ADAL" clId="{4E244AB7-C33C-4509-A5D8-A0E49DDCE235}" dt="2025-09-24T16:26:58.911" v="313" actId="2696"/>
        <pc:sldMkLst>
          <pc:docMk/>
          <pc:sldMk cId="3183472492" sldId="720"/>
        </pc:sldMkLst>
      </pc:sldChg>
      <pc:sldChg chg="modSp">
        <pc:chgData name="Mark Ward" userId="a6ed51d6-1cf5-4bc4-bb3f-a0c3448adb36" providerId="ADAL" clId="{4E244AB7-C33C-4509-A5D8-A0E49DDCE235}" dt="2025-09-25T15:59:08.904" v="714" actId="13926"/>
        <pc:sldMkLst>
          <pc:docMk/>
          <pc:sldMk cId="4027959112" sldId="722"/>
        </pc:sldMkLst>
        <pc:spChg chg="mod">
          <ac:chgData name="Mark Ward" userId="a6ed51d6-1cf5-4bc4-bb3f-a0c3448adb36" providerId="ADAL" clId="{4E244AB7-C33C-4509-A5D8-A0E49DDCE235}" dt="2025-09-25T15:59:08.904" v="714" actId="13926"/>
          <ac:spMkLst>
            <pc:docMk/>
            <pc:sldMk cId="4027959112" sldId="722"/>
            <ac:spMk id="2" creationId="{ED234970-57FD-A5FF-0264-49F2CACD0669}"/>
          </ac:spMkLst>
        </pc:spChg>
        <pc:picChg chg="mod">
          <ac:chgData name="Mark Ward" userId="a6ed51d6-1cf5-4bc4-bb3f-a0c3448adb36" providerId="ADAL" clId="{4E244AB7-C33C-4509-A5D8-A0E49DDCE235}" dt="2025-09-25T15:59:08.904" v="714" actId="13926"/>
          <ac:picMkLst>
            <pc:docMk/>
            <pc:sldMk cId="4027959112" sldId="722"/>
            <ac:picMk id="3" creationId="{26550A28-3E7D-5C1B-BA57-CD7E998AFFE4}"/>
          </ac:picMkLst>
        </pc:picChg>
      </pc:sldChg>
      <pc:sldChg chg="addSp delSp modSp add del mod">
        <pc:chgData name="Mark Ward" userId="a6ed51d6-1cf5-4bc4-bb3f-a0c3448adb36" providerId="ADAL" clId="{4E244AB7-C33C-4509-A5D8-A0E49DDCE235}" dt="2025-09-23T19:42:42.024" v="215" actId="2696"/>
        <pc:sldMkLst>
          <pc:docMk/>
          <pc:sldMk cId="2655960125" sldId="723"/>
        </pc:sldMkLst>
      </pc:sldChg>
      <pc:sldChg chg="modSp add del mod">
        <pc:chgData name="Mark Ward" userId="a6ed51d6-1cf5-4bc4-bb3f-a0c3448adb36" providerId="ADAL" clId="{4E244AB7-C33C-4509-A5D8-A0E49DDCE235}" dt="2025-09-24T13:45:16.166" v="252" actId="2696"/>
        <pc:sldMkLst>
          <pc:docMk/>
          <pc:sldMk cId="2212411485" sldId="724"/>
        </pc:sldMkLst>
      </pc:sldChg>
      <pc:sldChg chg="addSp delSp modSp new del mod">
        <pc:chgData name="Mark Ward" userId="a6ed51d6-1cf5-4bc4-bb3f-a0c3448adb36" providerId="ADAL" clId="{4E244AB7-C33C-4509-A5D8-A0E49DDCE235}" dt="2025-09-23T18:50:10.783" v="195" actId="2696"/>
        <pc:sldMkLst>
          <pc:docMk/>
          <pc:sldMk cId="3190684644" sldId="724"/>
        </pc:sldMkLst>
      </pc:sldChg>
      <pc:sldChg chg="addSp delSp modSp add mod">
        <pc:chgData name="Mark Ward" userId="a6ed51d6-1cf5-4bc4-bb3f-a0c3448adb36" providerId="ADAL" clId="{4E244AB7-C33C-4509-A5D8-A0E49DDCE235}" dt="2025-09-26T14:11:47.929" v="1032" actId="20577"/>
        <pc:sldMkLst>
          <pc:docMk/>
          <pc:sldMk cId="3758288149" sldId="725"/>
        </pc:sldMkLst>
        <pc:spChg chg="mod">
          <ac:chgData name="Mark Ward" userId="a6ed51d6-1cf5-4bc4-bb3f-a0c3448adb36" providerId="ADAL" clId="{4E244AB7-C33C-4509-A5D8-A0E49DDCE235}" dt="2025-09-26T14:11:47.929" v="1032" actId="20577"/>
          <ac:spMkLst>
            <pc:docMk/>
            <pc:sldMk cId="3758288149" sldId="725"/>
            <ac:spMk id="2" creationId="{34C79B55-AF37-5CB6-D9BC-14E7E8D51639}"/>
          </ac:spMkLst>
        </pc:spChg>
        <pc:spChg chg="mod">
          <ac:chgData name="Mark Ward" userId="a6ed51d6-1cf5-4bc4-bb3f-a0c3448adb36" providerId="ADAL" clId="{4E244AB7-C33C-4509-A5D8-A0E49DDCE235}" dt="2025-09-25T16:42:33.300" v="864" actId="20577"/>
          <ac:spMkLst>
            <pc:docMk/>
            <pc:sldMk cId="3758288149" sldId="725"/>
            <ac:spMk id="3" creationId="{D9E6671E-3EDE-A01E-223B-76A75A6EFDDC}"/>
          </ac:spMkLst>
        </pc:spChg>
        <pc:spChg chg="mod">
          <ac:chgData name="Mark Ward" userId="a6ed51d6-1cf5-4bc4-bb3f-a0c3448adb36" providerId="ADAL" clId="{4E244AB7-C33C-4509-A5D8-A0E49DDCE235}" dt="2025-09-25T16:33:18.784" v="732"/>
          <ac:spMkLst>
            <pc:docMk/>
            <pc:sldMk cId="3758288149" sldId="725"/>
            <ac:spMk id="4" creationId="{1AC85F83-D1DB-2050-CBC0-37B4138B4D02}"/>
          </ac:spMkLst>
        </pc:spChg>
        <pc:spChg chg="mod">
          <ac:chgData name="Mark Ward" userId="a6ed51d6-1cf5-4bc4-bb3f-a0c3448adb36" providerId="ADAL" clId="{4E244AB7-C33C-4509-A5D8-A0E49DDCE235}" dt="2025-09-25T16:48:52.987" v="868" actId="3064"/>
          <ac:spMkLst>
            <pc:docMk/>
            <pc:sldMk cId="3758288149" sldId="725"/>
            <ac:spMk id="5" creationId="{50BB7A1A-B486-9B0A-139B-302E6411DF22}"/>
          </ac:spMkLst>
        </pc:spChg>
        <pc:spChg chg="del mod">
          <ac:chgData name="Mark Ward" userId="a6ed51d6-1cf5-4bc4-bb3f-a0c3448adb36" providerId="ADAL" clId="{4E244AB7-C33C-4509-A5D8-A0E49DDCE235}" dt="2025-09-25T16:27:05.631" v="720" actId="478"/>
          <ac:spMkLst>
            <pc:docMk/>
            <pc:sldMk cId="3758288149" sldId="725"/>
            <ac:spMk id="8" creationId="{85444EDA-DD55-1C41-25A9-F37A9939C854}"/>
          </ac:spMkLst>
        </pc:spChg>
        <pc:spChg chg="mod">
          <ac:chgData name="Mark Ward" userId="a6ed51d6-1cf5-4bc4-bb3f-a0c3448adb36" providerId="ADAL" clId="{4E244AB7-C33C-4509-A5D8-A0E49DDCE235}" dt="2025-09-25T16:48:47.040" v="866" actId="3064"/>
          <ac:spMkLst>
            <pc:docMk/>
            <pc:sldMk cId="3758288149" sldId="725"/>
            <ac:spMk id="9" creationId="{D7C64A44-8C61-935C-BCCC-8DA8E8BA5291}"/>
          </ac:spMkLst>
        </pc:spChg>
        <pc:spChg chg="mod">
          <ac:chgData name="Mark Ward" userId="a6ed51d6-1cf5-4bc4-bb3f-a0c3448adb36" providerId="ADAL" clId="{4E244AB7-C33C-4509-A5D8-A0E49DDCE235}" dt="2025-09-25T16:00:47.352" v="717" actId="13926"/>
          <ac:spMkLst>
            <pc:docMk/>
            <pc:sldMk cId="3758288149" sldId="725"/>
            <ac:spMk id="11" creationId="{8B1EECD6-8AB9-FBA5-C18B-89C2CA30EABF}"/>
          </ac:spMkLst>
        </pc:spChg>
        <pc:spChg chg="mod">
          <ac:chgData name="Mark Ward" userId="a6ed51d6-1cf5-4bc4-bb3f-a0c3448adb36" providerId="ADAL" clId="{4E244AB7-C33C-4509-A5D8-A0E49DDCE235}" dt="2025-09-25T16:00:47.352" v="717" actId="13926"/>
          <ac:spMkLst>
            <pc:docMk/>
            <pc:sldMk cId="3758288149" sldId="725"/>
            <ac:spMk id="12" creationId="{7D215327-5FA2-F944-743F-55149D0B8330}"/>
          </ac:spMkLst>
        </pc:spChg>
        <pc:spChg chg="add mod">
          <ac:chgData name="Mark Ward" userId="a6ed51d6-1cf5-4bc4-bb3f-a0c3448adb36" providerId="ADAL" clId="{4E244AB7-C33C-4509-A5D8-A0E49DDCE235}" dt="2025-09-26T13:16:51.382" v="1024" actId="1035"/>
          <ac:spMkLst>
            <pc:docMk/>
            <pc:sldMk cId="3758288149" sldId="725"/>
            <ac:spMk id="15" creationId="{A8F258EA-8769-A969-73FB-432104C21045}"/>
          </ac:spMkLst>
        </pc:spChg>
        <pc:spChg chg="mod">
          <ac:chgData name="Mark Ward" userId="a6ed51d6-1cf5-4bc4-bb3f-a0c3448adb36" providerId="ADAL" clId="{4E244AB7-C33C-4509-A5D8-A0E49DDCE235}" dt="2025-09-25T16:48:52.987" v="868" actId="3064"/>
          <ac:spMkLst>
            <pc:docMk/>
            <pc:sldMk cId="3758288149" sldId="725"/>
            <ac:spMk id="16" creationId="{0F809631-5D8F-A04A-737A-1D4E8E608FE2}"/>
          </ac:spMkLst>
        </pc:spChg>
        <pc:spChg chg="mod">
          <ac:chgData name="Mark Ward" userId="a6ed51d6-1cf5-4bc4-bb3f-a0c3448adb36" providerId="ADAL" clId="{4E244AB7-C33C-4509-A5D8-A0E49DDCE235}" dt="2025-09-26T12:58:33.049" v="1005"/>
          <ac:spMkLst>
            <pc:docMk/>
            <pc:sldMk cId="3758288149" sldId="725"/>
            <ac:spMk id="18" creationId="{316708A4-9C0B-CA72-8D1E-A4AB28D58E1A}"/>
          </ac:spMkLst>
        </pc:spChg>
        <pc:spChg chg="mod">
          <ac:chgData name="Mark Ward" userId="a6ed51d6-1cf5-4bc4-bb3f-a0c3448adb36" providerId="ADAL" clId="{4E244AB7-C33C-4509-A5D8-A0E49DDCE235}" dt="2025-09-25T16:35:39.686" v="755" actId="13926"/>
          <ac:spMkLst>
            <pc:docMk/>
            <pc:sldMk cId="3758288149" sldId="725"/>
            <ac:spMk id="19" creationId="{135943DF-D6AE-15A3-30E4-8507EB0A35B0}"/>
          </ac:spMkLst>
        </pc:spChg>
        <pc:spChg chg="mod">
          <ac:chgData name="Mark Ward" userId="a6ed51d6-1cf5-4bc4-bb3f-a0c3448adb36" providerId="ADAL" clId="{4E244AB7-C33C-4509-A5D8-A0E49DDCE235}" dt="2025-09-25T16:00:47.352" v="717" actId="13926"/>
          <ac:spMkLst>
            <pc:docMk/>
            <pc:sldMk cId="3758288149" sldId="725"/>
            <ac:spMk id="27" creationId="{41841DAD-B750-4F7E-F759-5BD96D04CA27}"/>
          </ac:spMkLst>
        </pc:spChg>
        <pc:spChg chg="mod">
          <ac:chgData name="Mark Ward" userId="a6ed51d6-1cf5-4bc4-bb3f-a0c3448adb36" providerId="ADAL" clId="{4E244AB7-C33C-4509-A5D8-A0E49DDCE235}" dt="2025-09-25T16:48:52.987" v="868" actId="3064"/>
          <ac:spMkLst>
            <pc:docMk/>
            <pc:sldMk cId="3758288149" sldId="725"/>
            <ac:spMk id="29" creationId="{8A6BCDF2-48DC-4E3B-11D6-FCAFA32BAF76}"/>
          </ac:spMkLst>
        </pc:spChg>
        <pc:grpChg chg="add mod ord">
          <ac:chgData name="Mark Ward" userId="a6ed51d6-1cf5-4bc4-bb3f-a0c3448adb36" providerId="ADAL" clId="{4E244AB7-C33C-4509-A5D8-A0E49DDCE235}" dt="2025-09-26T12:58:42.384" v="1006" actId="167"/>
          <ac:grpSpMkLst>
            <pc:docMk/>
            <pc:sldMk cId="3758288149" sldId="725"/>
            <ac:grpSpMk id="8" creationId="{F37B994F-D622-6471-4EE2-51D17138DBD8}"/>
          </ac:grpSpMkLst>
        </pc:grpChg>
        <pc:graphicFrameChg chg="mod">
          <ac:chgData name="Mark Ward" userId="a6ed51d6-1cf5-4bc4-bb3f-a0c3448adb36" providerId="ADAL" clId="{4E244AB7-C33C-4509-A5D8-A0E49DDCE235}" dt="2025-09-25T16:41:19.313" v="851" actId="1036"/>
          <ac:graphicFrameMkLst>
            <pc:docMk/>
            <pc:sldMk cId="3758288149" sldId="725"/>
            <ac:graphicFrameMk id="6" creationId="{F9039519-31AF-852E-2B32-EF3EBD363E01}"/>
          </ac:graphicFrameMkLst>
        </pc:graphicFrameChg>
        <pc:graphicFrameChg chg="mod modGraphic">
          <ac:chgData name="Mark Ward" userId="a6ed51d6-1cf5-4bc4-bb3f-a0c3448adb36" providerId="ADAL" clId="{4E244AB7-C33C-4509-A5D8-A0E49DDCE235}" dt="2025-09-25T15:46:41.506" v="551" actId="20577"/>
          <ac:graphicFrameMkLst>
            <pc:docMk/>
            <pc:sldMk cId="3758288149" sldId="725"/>
            <ac:graphicFrameMk id="38" creationId="{744419D6-4799-3685-B3B2-DE91A0B8C8C2}"/>
          </ac:graphicFrameMkLst>
        </pc:graphicFrameChg>
        <pc:picChg chg="mod modCrop">
          <ac:chgData name="Mark Ward" userId="a6ed51d6-1cf5-4bc4-bb3f-a0c3448adb36" providerId="ADAL" clId="{4E244AB7-C33C-4509-A5D8-A0E49DDCE235}" dt="2025-09-25T17:47:01.886" v="880" actId="732"/>
          <ac:picMkLst>
            <pc:docMk/>
            <pc:sldMk cId="3758288149" sldId="725"/>
            <ac:picMk id="7" creationId="{8BC27209-4A2D-5BC7-F79A-E0E1BDF63A12}"/>
          </ac:picMkLst>
        </pc:picChg>
        <pc:picChg chg="add del mod">
          <ac:chgData name="Mark Ward" userId="a6ed51d6-1cf5-4bc4-bb3f-a0c3448adb36" providerId="ADAL" clId="{4E244AB7-C33C-4509-A5D8-A0E49DDCE235}" dt="2025-09-26T12:58:31.748" v="1004" actId="478"/>
          <ac:picMkLst>
            <pc:docMk/>
            <pc:sldMk cId="3758288149" sldId="725"/>
            <ac:picMk id="17" creationId="{5FFFF360-19BE-274D-AE49-4BBEC6AD1BB1}"/>
          </ac:picMkLst>
        </pc:picChg>
        <pc:picChg chg="mod">
          <ac:chgData name="Mark Ward" userId="a6ed51d6-1cf5-4bc4-bb3f-a0c3448adb36" providerId="ADAL" clId="{4E244AB7-C33C-4509-A5D8-A0E49DDCE235}" dt="2025-09-26T12:58:33.049" v="1005"/>
          <ac:picMkLst>
            <pc:docMk/>
            <pc:sldMk cId="3758288149" sldId="725"/>
            <ac:picMk id="24" creationId="{3B30D33F-B2ED-15E4-B764-963A64C0A563}"/>
          </ac:picMkLst>
        </pc:picChg>
        <pc:cxnChg chg="mod">
          <ac:chgData name="Mark Ward" userId="a6ed51d6-1cf5-4bc4-bb3f-a0c3448adb36" providerId="ADAL" clId="{4E244AB7-C33C-4509-A5D8-A0E49DDCE235}" dt="2025-09-25T16:39:44.971" v="827" actId="1035"/>
          <ac:cxnSpMkLst>
            <pc:docMk/>
            <pc:sldMk cId="3758288149" sldId="725"/>
            <ac:cxnSpMk id="39" creationId="{ABF8E604-6035-E00B-BC87-215FF58D67E6}"/>
          </ac:cxnSpMkLst>
        </pc:cxnChg>
        <pc:cxnChg chg="mod">
          <ac:chgData name="Mark Ward" userId="a6ed51d6-1cf5-4bc4-bb3f-a0c3448adb36" providerId="ADAL" clId="{4E244AB7-C33C-4509-A5D8-A0E49DDCE235}" dt="2025-09-25T16:41:19.313" v="851" actId="1036"/>
          <ac:cxnSpMkLst>
            <pc:docMk/>
            <pc:sldMk cId="3758288149" sldId="725"/>
            <ac:cxnSpMk id="40" creationId="{B07B6BF1-3407-10E4-D130-75D5B75178EB}"/>
          </ac:cxnSpMkLst>
        </pc:cxnChg>
      </pc:sldChg>
      <pc:sldChg chg="addSp delSp modSp add del mod">
        <pc:chgData name="Mark Ward" userId="a6ed51d6-1cf5-4bc4-bb3f-a0c3448adb36" providerId="ADAL" clId="{4E244AB7-C33C-4509-A5D8-A0E49DDCE235}" dt="2025-09-24T16:22:50.189" v="307" actId="2696"/>
        <pc:sldMkLst>
          <pc:docMk/>
          <pc:sldMk cId="2408193891" sldId="726"/>
        </pc:sldMkLst>
      </pc:sldChg>
      <pc:sldChg chg="addSp modSp add mod">
        <pc:chgData name="Mark Ward" userId="a6ed51d6-1cf5-4bc4-bb3f-a0c3448adb36" providerId="ADAL" clId="{4E244AB7-C33C-4509-A5D8-A0E49DDCE235}" dt="2025-09-26T15:29:59.894" v="1089" actId="403"/>
        <pc:sldMkLst>
          <pc:docMk/>
          <pc:sldMk cId="3937917320" sldId="726"/>
        </pc:sldMkLst>
        <pc:spChg chg="add mod">
          <ac:chgData name="Mark Ward" userId="a6ed51d6-1cf5-4bc4-bb3f-a0c3448adb36" providerId="ADAL" clId="{4E244AB7-C33C-4509-A5D8-A0E49DDCE235}" dt="2025-09-26T15:29:59.894" v="1089" actId="403"/>
          <ac:spMkLst>
            <pc:docMk/>
            <pc:sldMk cId="3937917320" sldId="726"/>
            <ac:spMk id="2" creationId="{7CE376EB-FF92-577D-3B3B-36D88193572F}"/>
          </ac:spMkLst>
        </pc:spChg>
        <pc:spChg chg="mod">
          <ac:chgData name="Mark Ward" userId="a6ed51d6-1cf5-4bc4-bb3f-a0c3448adb36" providerId="ADAL" clId="{4E244AB7-C33C-4509-A5D8-A0E49DDCE235}" dt="2025-09-25T15:58:58.583" v="712" actId="13926"/>
          <ac:spMkLst>
            <pc:docMk/>
            <pc:sldMk cId="3937917320" sldId="726"/>
            <ac:spMk id="27" creationId="{09A4E45A-3AE4-F5C4-BACB-34AAD1EDB603}"/>
          </ac:spMkLst>
        </pc:spChg>
        <pc:graphicFrameChg chg="mod modGraphic">
          <ac:chgData name="Mark Ward" userId="a6ed51d6-1cf5-4bc4-bb3f-a0c3448adb36" providerId="ADAL" clId="{4E244AB7-C33C-4509-A5D8-A0E49DDCE235}" dt="2025-09-25T15:58:54.041" v="711" actId="13926"/>
          <ac:graphicFrameMkLst>
            <pc:docMk/>
            <pc:sldMk cId="3937917320" sldId="726"/>
            <ac:graphicFrameMk id="45" creationId="{F2265033-6BAE-C1FD-9226-E753D8AEAB4E}"/>
          </ac:graphicFrameMkLst>
        </pc:graphicFrameChg>
      </pc:sldChg>
      <pc:sldChg chg="addSp delSp add del mod">
        <pc:chgData name="Mark Ward" userId="a6ed51d6-1cf5-4bc4-bb3f-a0c3448adb36" providerId="ADAL" clId="{4E244AB7-C33C-4509-A5D8-A0E49DDCE235}" dt="2025-09-25T21:19:03.493" v="1003" actId="2696"/>
        <pc:sldMkLst>
          <pc:docMk/>
          <pc:sldMk cId="1711844303" sldId="727"/>
        </pc:sldMkLst>
        <pc:picChg chg="del">
          <ac:chgData name="Mark Ward" userId="a6ed51d6-1cf5-4bc4-bb3f-a0c3448adb36" providerId="ADAL" clId="{4E244AB7-C33C-4509-A5D8-A0E49DDCE235}" dt="2025-09-25T21:01:14.281" v="1000" actId="478"/>
          <ac:picMkLst>
            <pc:docMk/>
            <pc:sldMk cId="1711844303" sldId="727"/>
            <ac:picMk id="17" creationId="{CA91EAE1-71BF-4464-4760-9AB11D1781C0}"/>
          </ac:picMkLst>
        </pc:picChg>
        <pc:picChg chg="add del">
          <ac:chgData name="Mark Ward" userId="a6ed51d6-1cf5-4bc4-bb3f-a0c3448adb36" providerId="ADAL" clId="{4E244AB7-C33C-4509-A5D8-A0E49DDCE235}" dt="2025-09-25T21:19:00.517" v="1002" actId="478"/>
          <ac:picMkLst>
            <pc:docMk/>
            <pc:sldMk cId="1711844303" sldId="727"/>
            <ac:picMk id="18" creationId="{A8667D94-F54F-C78B-18FF-90C25240A58C}"/>
          </ac:picMkLst>
        </pc:picChg>
      </pc:sldChg>
      <pc:sldChg chg="add del">
        <pc:chgData name="Mark Ward" userId="a6ed51d6-1cf5-4bc4-bb3f-a0c3448adb36" providerId="ADAL" clId="{4E244AB7-C33C-4509-A5D8-A0E49DDCE235}" dt="2025-09-25T15:51:24.344" v="633" actId="2696"/>
        <pc:sldMkLst>
          <pc:docMk/>
          <pc:sldMk cId="3287969381" sldId="727"/>
        </pc:sldMkLst>
      </pc:sldChg>
      <pc:sldMasterChg chg="addSldLayout delSldLayout modSldLayout">
        <pc:chgData name="Mark Ward" userId="a6ed51d6-1cf5-4bc4-bb3f-a0c3448adb36" providerId="ADAL" clId="{4E244AB7-C33C-4509-A5D8-A0E49DDCE235}" dt="2025-09-24T16:26:58.911" v="313" actId="2696"/>
        <pc:sldMasterMkLst>
          <pc:docMk/>
          <pc:sldMasterMk cId="4140088944" sldId="2147483677"/>
        </pc:sldMasterMkLst>
        <pc:sldLayoutChg chg="addSp delSp modSp mod">
          <pc:chgData name="Mark Ward" userId="a6ed51d6-1cf5-4bc4-bb3f-a0c3448adb36" providerId="ADAL" clId="{4E244AB7-C33C-4509-A5D8-A0E49DDCE235}" dt="2025-09-23T18:11:20.665" v="138" actId="14100"/>
          <pc:sldLayoutMkLst>
            <pc:docMk/>
            <pc:sldMasterMk cId="4140088944" sldId="2147483677"/>
            <pc:sldLayoutMk cId="2131758520" sldId="2147483682"/>
          </pc:sldLayoutMkLst>
          <pc:spChg chg="add mod">
            <ac:chgData name="Mark Ward" userId="a6ed51d6-1cf5-4bc4-bb3f-a0c3448adb36" providerId="ADAL" clId="{4E244AB7-C33C-4509-A5D8-A0E49DDCE235}" dt="2025-09-23T18:11:20.665" v="138" actId="14100"/>
            <ac:spMkLst>
              <pc:docMk/>
              <pc:sldMasterMk cId="4140088944" sldId="2147483677"/>
              <pc:sldLayoutMk cId="2131758520" sldId="2147483682"/>
              <ac:spMk id="3" creationId="{B68DEBE0-DDD0-1577-B5CB-5D6A389577DF}"/>
            </ac:spMkLst>
          </pc:spChg>
        </pc:sldLayoutChg>
        <pc:sldLayoutChg chg="add del">
          <pc:chgData name="Mark Ward" userId="a6ed51d6-1cf5-4bc4-bb3f-a0c3448adb36" providerId="ADAL" clId="{4E244AB7-C33C-4509-A5D8-A0E49DDCE235}" dt="2025-09-24T16:26:58.911" v="313" actId="2696"/>
          <pc:sldLayoutMkLst>
            <pc:docMk/>
            <pc:sldMasterMk cId="4140088944" sldId="2147483677"/>
            <pc:sldLayoutMk cId="4152850427" sldId="2147483683"/>
          </pc:sldLayoutMkLst>
        </pc:sldLayoutChg>
      </pc:sldMasterChg>
    </pc:docChg>
  </pc:docChgLst>
  <pc:docChgLst>
    <pc:chgData name="Mark Ward" userId="a6ed51d6-1cf5-4bc4-bb3f-a0c3448adb36" providerId="ADAL" clId="{5BA053CF-606D-43BE-A77D-416D7501422C}"/>
    <pc:docChg chg="undo redo custSel addSld delSld modSld modMainMaster">
      <pc:chgData name="Mark Ward" userId="a6ed51d6-1cf5-4bc4-bb3f-a0c3448adb36" providerId="ADAL" clId="{5BA053CF-606D-43BE-A77D-416D7501422C}" dt="2025-09-23T16:21:23.977" v="1270" actId="962"/>
      <pc:docMkLst>
        <pc:docMk/>
      </pc:docMkLst>
      <pc:sldChg chg="addSp modSp del mod">
        <pc:chgData name="Mark Ward" userId="a6ed51d6-1cf5-4bc4-bb3f-a0c3448adb36" providerId="ADAL" clId="{5BA053CF-606D-43BE-A77D-416D7501422C}" dt="2025-09-22T19:27:59.611" v="1148" actId="2696"/>
        <pc:sldMkLst>
          <pc:docMk/>
          <pc:sldMk cId="346109876" sldId="710"/>
        </pc:sldMkLst>
      </pc:sldChg>
      <pc:sldChg chg="addSp delSp modSp mod">
        <pc:chgData name="Mark Ward" userId="a6ed51d6-1cf5-4bc4-bb3f-a0c3448adb36" providerId="ADAL" clId="{5BA053CF-606D-43BE-A77D-416D7501422C}" dt="2025-09-23T16:21:23.977" v="1270" actId="962"/>
        <pc:sldMkLst>
          <pc:docMk/>
          <pc:sldMk cId="1054580860" sldId="713"/>
        </pc:sldMkLst>
      </pc:sldChg>
      <pc:sldChg chg="delSp modSp mod">
        <pc:chgData name="Mark Ward" userId="a6ed51d6-1cf5-4bc4-bb3f-a0c3448adb36" providerId="ADAL" clId="{5BA053CF-606D-43BE-A77D-416D7501422C}" dt="2025-09-22T16:00:39.444" v="997" actId="27918"/>
        <pc:sldMkLst>
          <pc:docMk/>
          <pc:sldMk cId="2005331091" sldId="714"/>
        </pc:sldMkLst>
        <pc:spChg chg="mod">
          <ac:chgData name="Mark Ward" userId="a6ed51d6-1cf5-4bc4-bb3f-a0c3448adb36" providerId="ADAL" clId="{5BA053CF-606D-43BE-A77D-416D7501422C}" dt="2025-09-22T15:29:34.808" v="184" actId="13926"/>
          <ac:spMkLst>
            <pc:docMk/>
            <pc:sldMk cId="2005331091" sldId="714"/>
            <ac:spMk id="27" creationId="{04E69B19-F577-A4E4-7950-3F3CD5C58040}"/>
          </ac:spMkLst>
        </pc:spChg>
        <pc:spChg chg="mod">
          <ac:chgData name="Mark Ward" userId="a6ed51d6-1cf5-4bc4-bb3f-a0c3448adb36" providerId="ADAL" clId="{5BA053CF-606D-43BE-A77D-416D7501422C}" dt="2025-09-22T15:49:32.097" v="905" actId="20577"/>
          <ac:spMkLst>
            <pc:docMk/>
            <pc:sldMk cId="2005331091" sldId="714"/>
            <ac:spMk id="28" creationId="{FAA6084B-7C9C-0227-4B7C-73ECCBAE711B}"/>
          </ac:spMkLst>
        </pc:spChg>
        <pc:spChg chg="mod">
          <ac:chgData name="Mark Ward" userId="a6ed51d6-1cf5-4bc4-bb3f-a0c3448adb36" providerId="ADAL" clId="{5BA053CF-606D-43BE-A77D-416D7501422C}" dt="2025-09-22T15:38:03.849" v="653" actId="5793"/>
          <ac:spMkLst>
            <pc:docMk/>
            <pc:sldMk cId="2005331091" sldId="714"/>
            <ac:spMk id="30" creationId="{BCB63E01-64FD-DB5C-64BA-0D1C1171F4C3}"/>
          </ac:spMkLst>
        </pc:spChg>
        <pc:graphicFrameChg chg="mod">
          <ac:chgData name="Mark Ward" userId="a6ed51d6-1cf5-4bc4-bb3f-a0c3448adb36" providerId="ADAL" clId="{5BA053CF-606D-43BE-A77D-416D7501422C}" dt="2025-09-22T15:39:12.679" v="657" actId="962"/>
          <ac:graphicFrameMkLst>
            <pc:docMk/>
            <pc:sldMk cId="2005331091" sldId="714"/>
            <ac:graphicFrameMk id="3" creationId="{E8778D26-6C7E-3E6D-2BAA-5EC949E92FB4}"/>
          </ac:graphicFrameMkLst>
        </pc:graphicFrameChg>
        <pc:cxnChg chg="mod">
          <ac:chgData name="Mark Ward" userId="a6ed51d6-1cf5-4bc4-bb3f-a0c3448adb36" providerId="ADAL" clId="{5BA053CF-606D-43BE-A77D-416D7501422C}" dt="2025-09-22T15:38:24.491" v="656" actId="14100"/>
          <ac:cxnSpMkLst>
            <pc:docMk/>
            <pc:sldMk cId="2005331091" sldId="714"/>
            <ac:cxnSpMk id="13" creationId="{57C5162C-9114-3A84-F9F8-FC321672DE9D}"/>
          </ac:cxnSpMkLst>
        </pc:cxnChg>
      </pc:sldChg>
      <pc:sldChg chg="modSp mod">
        <pc:chgData name="Mark Ward" userId="a6ed51d6-1cf5-4bc4-bb3f-a0c3448adb36" providerId="ADAL" clId="{5BA053CF-606D-43BE-A77D-416D7501422C}" dt="2025-09-22T15:41:13.877" v="666" actId="20577"/>
        <pc:sldMkLst>
          <pc:docMk/>
          <pc:sldMk cId="4022181134" sldId="715"/>
        </pc:sldMkLst>
        <pc:spChg chg="mod">
          <ac:chgData name="Mark Ward" userId="a6ed51d6-1cf5-4bc4-bb3f-a0c3448adb36" providerId="ADAL" clId="{5BA053CF-606D-43BE-A77D-416D7501422C}" dt="2025-09-22T15:35:32.508" v="577" actId="20577"/>
          <ac:spMkLst>
            <pc:docMk/>
            <pc:sldMk cId="4022181134" sldId="715"/>
            <ac:spMk id="8" creationId="{EDA7D749-F987-4EF2-383F-808BBE069E48}"/>
          </ac:spMkLst>
        </pc:spChg>
        <pc:spChg chg="mod">
          <ac:chgData name="Mark Ward" userId="a6ed51d6-1cf5-4bc4-bb3f-a0c3448adb36" providerId="ADAL" clId="{5BA053CF-606D-43BE-A77D-416D7501422C}" dt="2025-09-22T15:35:18.915" v="564" actId="5793"/>
          <ac:spMkLst>
            <pc:docMk/>
            <pc:sldMk cId="4022181134" sldId="715"/>
            <ac:spMk id="16" creationId="{21DC2510-00F9-2621-4C59-3B984AFBD90D}"/>
          </ac:spMkLst>
        </pc:spChg>
        <pc:spChg chg="mod">
          <ac:chgData name="Mark Ward" userId="a6ed51d6-1cf5-4bc4-bb3f-a0c3448adb36" providerId="ADAL" clId="{5BA053CF-606D-43BE-A77D-416D7501422C}" dt="2025-09-22T15:41:13.877" v="666" actId="20577"/>
          <ac:spMkLst>
            <pc:docMk/>
            <pc:sldMk cId="4022181134" sldId="715"/>
            <ac:spMk id="20" creationId="{33078C9A-B74A-2B6E-5038-289AFEBB239D}"/>
          </ac:spMkLst>
        </pc:spChg>
        <pc:spChg chg="mod">
          <ac:chgData name="Mark Ward" userId="a6ed51d6-1cf5-4bc4-bb3f-a0c3448adb36" providerId="ADAL" clId="{5BA053CF-606D-43BE-A77D-416D7501422C}" dt="2025-09-22T15:35:46.677" v="597" actId="20577"/>
          <ac:spMkLst>
            <pc:docMk/>
            <pc:sldMk cId="4022181134" sldId="715"/>
            <ac:spMk id="26" creationId="{644B54D4-3814-A07B-F7BC-D1A9769F0B58}"/>
          </ac:spMkLst>
        </pc:spChg>
        <pc:spChg chg="mod">
          <ac:chgData name="Mark Ward" userId="a6ed51d6-1cf5-4bc4-bb3f-a0c3448adb36" providerId="ADAL" clId="{5BA053CF-606D-43BE-A77D-416D7501422C}" dt="2025-09-22T15:32:06.796" v="255" actId="14100"/>
          <ac:spMkLst>
            <pc:docMk/>
            <pc:sldMk cId="4022181134" sldId="715"/>
            <ac:spMk id="27" creationId="{006D2869-A8A3-2398-D0B0-9C3D8B302A82}"/>
          </ac:spMkLst>
        </pc:spChg>
        <pc:spChg chg="mod">
          <ac:chgData name="Mark Ward" userId="a6ed51d6-1cf5-4bc4-bb3f-a0c3448adb36" providerId="ADAL" clId="{5BA053CF-606D-43BE-A77D-416D7501422C}" dt="2025-09-22T15:35:40.622" v="587" actId="20577"/>
          <ac:spMkLst>
            <pc:docMk/>
            <pc:sldMk cId="4022181134" sldId="715"/>
            <ac:spMk id="30" creationId="{E1340964-EB3B-76F3-D81A-8B39AD9D6CFC}"/>
          </ac:spMkLst>
        </pc:spChg>
        <pc:graphicFrameChg chg="mod">
          <ac:chgData name="Mark Ward" userId="a6ed51d6-1cf5-4bc4-bb3f-a0c3448adb36" providerId="ADAL" clId="{5BA053CF-606D-43BE-A77D-416D7501422C}" dt="2025-09-22T15:40:56.550" v="663" actId="962"/>
          <ac:graphicFrameMkLst>
            <pc:docMk/>
            <pc:sldMk cId="4022181134" sldId="715"/>
            <ac:graphicFrameMk id="2" creationId="{0D19CE73-6C0D-2315-8463-F9565BEB85C1}"/>
          </ac:graphicFrameMkLst>
        </pc:graphicFrameChg>
        <pc:graphicFrameChg chg="mod">
          <ac:chgData name="Mark Ward" userId="a6ed51d6-1cf5-4bc4-bb3f-a0c3448adb36" providerId="ADAL" clId="{5BA053CF-606D-43BE-A77D-416D7501422C}" dt="2025-09-22T15:41:02.959" v="664" actId="962"/>
          <ac:graphicFrameMkLst>
            <pc:docMk/>
            <pc:sldMk cId="4022181134" sldId="715"/>
            <ac:graphicFrameMk id="24" creationId="{1275F29A-B23C-6ACD-BC06-1AB27CA4C972}"/>
          </ac:graphicFrameMkLst>
        </pc:graphicFrameChg>
      </pc:sldChg>
      <pc:sldChg chg="modSp mod">
        <pc:chgData name="Mark Ward" userId="a6ed51d6-1cf5-4bc4-bb3f-a0c3448adb36" providerId="ADAL" clId="{5BA053CF-606D-43BE-A77D-416D7501422C}" dt="2025-09-22T18:55:51.377" v="1141" actId="404"/>
        <pc:sldMkLst>
          <pc:docMk/>
          <pc:sldMk cId="2166072362" sldId="716"/>
        </pc:sldMkLst>
        <pc:spChg chg="mod">
          <ac:chgData name="Mark Ward" userId="a6ed51d6-1cf5-4bc4-bb3f-a0c3448adb36" providerId="ADAL" clId="{5BA053CF-606D-43BE-A77D-416D7501422C}" dt="2025-09-22T18:55:51.377" v="1141" actId="404"/>
          <ac:spMkLst>
            <pc:docMk/>
            <pc:sldMk cId="2166072362" sldId="716"/>
            <ac:spMk id="3" creationId="{3E56BF09-4C0D-FE3F-A027-7E2B8BCF49BE}"/>
          </ac:spMkLst>
        </pc:spChg>
      </pc:sldChg>
      <pc:sldChg chg="modSp mod">
        <pc:chgData name="Mark Ward" userId="a6ed51d6-1cf5-4bc4-bb3f-a0c3448adb36" providerId="ADAL" clId="{5BA053CF-606D-43BE-A77D-416D7501422C}" dt="2025-09-23T16:20:53.830" v="1269" actId="20577"/>
        <pc:sldMkLst>
          <pc:docMk/>
          <pc:sldMk cId="2867062305" sldId="718"/>
        </pc:sldMkLst>
        <pc:spChg chg="mod">
          <ac:chgData name="Mark Ward" userId="a6ed51d6-1cf5-4bc4-bb3f-a0c3448adb36" providerId="ADAL" clId="{5BA053CF-606D-43BE-A77D-416D7501422C}" dt="2025-09-23T16:20:53.830" v="1269" actId="20577"/>
          <ac:spMkLst>
            <pc:docMk/>
            <pc:sldMk cId="2867062305" sldId="718"/>
            <ac:spMk id="11" creationId="{C44B4317-8A78-15C5-621C-7D25C56770BF}"/>
          </ac:spMkLst>
        </pc:spChg>
        <pc:spChg chg="mod">
          <ac:chgData name="Mark Ward" userId="a6ed51d6-1cf5-4bc4-bb3f-a0c3448adb36" providerId="ADAL" clId="{5BA053CF-606D-43BE-A77D-416D7501422C}" dt="2025-09-23T16:20:48.252" v="1266" actId="20577"/>
          <ac:spMkLst>
            <pc:docMk/>
            <pc:sldMk cId="2867062305" sldId="718"/>
            <ac:spMk id="236" creationId="{E84E7549-A542-582F-7FBC-05ABC7EE02D7}"/>
          </ac:spMkLst>
        </pc:spChg>
      </pc:sldChg>
      <pc:sldChg chg="modSp mod">
        <pc:chgData name="Mark Ward" userId="a6ed51d6-1cf5-4bc4-bb3f-a0c3448adb36" providerId="ADAL" clId="{5BA053CF-606D-43BE-A77D-416D7501422C}" dt="2025-09-22T15:31:28.594" v="235" actId="14100"/>
        <pc:sldMkLst>
          <pc:docMk/>
          <pc:sldMk cId="863148679" sldId="719"/>
        </pc:sldMkLst>
      </pc:sldChg>
      <pc:sldChg chg="addSp delSp modSp new del mod modClrScheme chgLayout">
        <pc:chgData name="Mark Ward" userId="a6ed51d6-1cf5-4bc4-bb3f-a0c3448adb36" providerId="ADAL" clId="{5BA053CF-606D-43BE-A77D-416D7501422C}" dt="2025-09-22T19:28:20.081" v="1153" actId="2696"/>
        <pc:sldMkLst>
          <pc:docMk/>
          <pc:sldMk cId="2639448447" sldId="721"/>
        </pc:sldMkLst>
      </pc:sldChg>
      <pc:sldChg chg="add del">
        <pc:chgData name="Mark Ward" userId="a6ed51d6-1cf5-4bc4-bb3f-a0c3448adb36" providerId="ADAL" clId="{5BA053CF-606D-43BE-A77D-416D7501422C}" dt="2025-09-22T18:40:41" v="1017" actId="2890"/>
        <pc:sldMkLst>
          <pc:docMk/>
          <pc:sldMk cId="3409895449" sldId="721"/>
        </pc:sldMkLst>
      </pc:sldChg>
      <pc:sldChg chg="addSp modSp new mod">
        <pc:chgData name="Mark Ward" userId="a6ed51d6-1cf5-4bc4-bb3f-a0c3448adb36" providerId="ADAL" clId="{5BA053CF-606D-43BE-A77D-416D7501422C}" dt="2025-09-23T16:19:46.451" v="1263" actId="20577"/>
        <pc:sldMkLst>
          <pc:docMk/>
          <pc:sldMk cId="4027959112" sldId="722"/>
        </pc:sldMkLst>
        <pc:spChg chg="mod">
          <ac:chgData name="Mark Ward" userId="a6ed51d6-1cf5-4bc4-bb3f-a0c3448adb36" providerId="ADAL" clId="{5BA053CF-606D-43BE-A77D-416D7501422C}" dt="2025-09-23T16:19:46.451" v="1263" actId="20577"/>
          <ac:spMkLst>
            <pc:docMk/>
            <pc:sldMk cId="4027959112" sldId="722"/>
            <ac:spMk id="2" creationId="{ED234970-57FD-A5FF-0264-49F2CACD0669}"/>
          </ac:spMkLst>
        </pc:spChg>
        <pc:picChg chg="add mod">
          <ac:chgData name="Mark Ward" userId="a6ed51d6-1cf5-4bc4-bb3f-a0c3448adb36" providerId="ADAL" clId="{5BA053CF-606D-43BE-A77D-416D7501422C}" dt="2025-09-22T19:28:18.776" v="1152"/>
          <ac:picMkLst>
            <pc:docMk/>
            <pc:sldMk cId="4027959112" sldId="722"/>
            <ac:picMk id="3" creationId="{26550A28-3E7D-5C1B-BA57-CD7E998AFFE4}"/>
          </ac:picMkLst>
        </pc:picChg>
      </pc:sldChg>
      <pc:sldMasterChg chg="addSldLayout modSldLayout">
        <pc:chgData name="Mark Ward" userId="a6ed51d6-1cf5-4bc4-bb3f-a0c3448adb36" providerId="ADAL" clId="{5BA053CF-606D-43BE-A77D-416D7501422C}" dt="2025-09-22T19:28:35.635" v="1156" actId="242"/>
        <pc:sldMasterMkLst>
          <pc:docMk/>
          <pc:sldMasterMk cId="4140088944" sldId="2147483677"/>
        </pc:sldMasterMkLst>
        <pc:sldLayoutChg chg="addSp delSp modSp mod">
          <pc:chgData name="Mark Ward" userId="a6ed51d6-1cf5-4bc4-bb3f-a0c3448adb36" providerId="ADAL" clId="{5BA053CF-606D-43BE-A77D-416D7501422C}" dt="2025-09-22T19:28:35.635" v="1156" actId="242"/>
          <pc:sldLayoutMkLst>
            <pc:docMk/>
            <pc:sldMasterMk cId="4140088944" sldId="2147483677"/>
            <pc:sldLayoutMk cId="2008780051" sldId="2147483678"/>
          </pc:sldLayoutMkLst>
          <pc:spChg chg="mod">
            <ac:chgData name="Mark Ward" userId="a6ed51d6-1cf5-4bc4-bb3f-a0c3448adb36" providerId="ADAL" clId="{5BA053CF-606D-43BE-A77D-416D7501422C}" dt="2025-09-22T19:28:35.635" v="1156" actId="242"/>
            <ac:spMkLst>
              <pc:docMk/>
              <pc:sldMasterMk cId="4140088944" sldId="2147483677"/>
              <pc:sldLayoutMk cId="2008780051" sldId="2147483678"/>
              <ac:spMk id="25" creationId="{00000000-0000-0000-0000-000000000000}"/>
            </ac:spMkLst>
          </pc:spChg>
          <pc:picChg chg="mod">
            <ac:chgData name="Mark Ward" userId="a6ed51d6-1cf5-4bc4-bb3f-a0c3448adb36" providerId="ADAL" clId="{5BA053CF-606D-43BE-A77D-416D7501422C}" dt="2025-09-22T18:45:34.533" v="1040" actId="1076"/>
            <ac:picMkLst>
              <pc:docMk/>
              <pc:sldMasterMk cId="4140088944" sldId="2147483677"/>
              <pc:sldLayoutMk cId="2008780051" sldId="2147483678"/>
              <ac:picMk id="19" creationId="{00000000-0000-0000-0000-000000000000}"/>
            </ac:picMkLst>
          </pc:picChg>
        </pc:sldLayoutChg>
        <pc:sldLayoutChg chg="modSp">
          <pc:chgData name="Mark Ward" userId="a6ed51d6-1cf5-4bc4-bb3f-a0c3448adb36" providerId="ADAL" clId="{5BA053CF-606D-43BE-A77D-416D7501422C}" dt="2025-09-22T18:54:48.841" v="1137" actId="2711"/>
          <pc:sldLayoutMkLst>
            <pc:docMk/>
            <pc:sldMasterMk cId="4140088944" sldId="2147483677"/>
            <pc:sldLayoutMk cId="522686523" sldId="2147483680"/>
          </pc:sldLayoutMkLst>
          <pc:spChg chg="mod">
            <ac:chgData name="Mark Ward" userId="a6ed51d6-1cf5-4bc4-bb3f-a0c3448adb36" providerId="ADAL" clId="{5BA053CF-606D-43BE-A77D-416D7501422C}" dt="2025-09-22T18:54:48.841" v="1137" actId="2711"/>
            <ac:spMkLst>
              <pc:docMk/>
              <pc:sldMasterMk cId="4140088944" sldId="2147483677"/>
              <pc:sldLayoutMk cId="522686523" sldId="2147483680"/>
              <ac:spMk id="31" creationId="{00000000-0000-0000-0000-000000000000}"/>
            </ac:spMkLst>
          </pc:spChg>
        </pc:sldLayoutChg>
        <pc:sldLayoutChg chg="addSp delSp modSp">
          <pc:chgData name="Mark Ward" userId="a6ed51d6-1cf5-4bc4-bb3f-a0c3448adb36" providerId="ADAL" clId="{5BA053CF-606D-43BE-A77D-416D7501422C}" dt="2025-09-22T18:44:38.334" v="1036" actId="11529"/>
          <pc:sldLayoutMkLst>
            <pc:docMk/>
            <pc:sldMasterMk cId="4140088944" sldId="2147483677"/>
            <pc:sldLayoutMk cId="1291082180" sldId="2147483684"/>
          </pc:sldLayoutMkLst>
        </pc:sldLayoutChg>
        <pc:sldLayoutChg chg="delSp modSp add mod modTransition">
          <pc:chgData name="Mark Ward" userId="a6ed51d6-1cf5-4bc4-bb3f-a0c3448adb36" providerId="ADAL" clId="{5BA053CF-606D-43BE-A77D-416D7501422C}" dt="2025-09-22T18:56:31.802" v="1142" actId="2711"/>
          <pc:sldLayoutMkLst>
            <pc:docMk/>
            <pc:sldMasterMk cId="4140088944" sldId="2147483677"/>
            <pc:sldLayoutMk cId="1738057169" sldId="2147483684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738527208074593"/>
          <c:y val="0.25487040220067253"/>
          <c:w val="0.38083761804969324"/>
          <c:h val="0.554333057253849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Posts</c:v>
                </c:pt>
              </c:strCache>
            </c:strRef>
          </c:tx>
          <c:spPr>
            <a:ln w="38100"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381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D1A-44C7-A36D-0EDB470CE2BE}"/>
              </c:ext>
            </c:extLst>
          </c:dPt>
          <c:dPt>
            <c:idx val="1"/>
            <c:bubble3D val="0"/>
            <c:spPr>
              <a:solidFill>
                <a:srgbClr val="EF3340"/>
              </a:solidFill>
              <a:ln w="381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D1A-44C7-A36D-0EDB470CE2BE}"/>
              </c:ext>
            </c:extLst>
          </c:dPt>
          <c:dPt>
            <c:idx val="2"/>
            <c:bubble3D val="0"/>
            <c:spPr>
              <a:solidFill>
                <a:srgbClr val="9ADBE8"/>
              </a:solidFill>
              <a:ln w="381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D1A-44C7-A36D-0EDB470CE2BE}"/>
              </c:ext>
            </c:extLst>
          </c:dPt>
          <c:dPt>
            <c:idx val="3"/>
            <c:bubble3D val="0"/>
            <c:spPr>
              <a:solidFill>
                <a:srgbClr val="F277C6"/>
              </a:solidFill>
              <a:ln w="381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D1A-44C7-A36D-0EDB470CE2BE}"/>
              </c:ext>
            </c:extLst>
          </c:dPt>
          <c:dPt>
            <c:idx val="4"/>
            <c:bubble3D val="0"/>
            <c:spPr>
              <a:solidFill>
                <a:srgbClr val="97D700"/>
              </a:solidFill>
              <a:ln w="381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D1A-44C7-A36D-0EDB470CE2BE}"/>
              </c:ext>
            </c:extLst>
          </c:dPt>
          <c:dPt>
            <c:idx val="5"/>
            <c:bubble3D val="0"/>
            <c:spPr>
              <a:solidFill>
                <a:srgbClr val="003DA5"/>
              </a:solidFill>
              <a:ln w="381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D1A-44C7-A36D-0EDB470CE2BE}"/>
              </c:ext>
            </c:extLst>
          </c:dPt>
          <c:dPt>
            <c:idx val="6"/>
            <c:bubble3D val="0"/>
            <c:spPr>
              <a:solidFill>
                <a:schemeClr val="accent4"/>
              </a:solidFill>
              <a:ln w="381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ED1A-44C7-A36D-0EDB470CE2BE}"/>
              </c:ext>
            </c:extLst>
          </c:dPt>
          <c:dPt>
            <c:idx val="7"/>
            <c:bubble3D val="0"/>
            <c:spPr>
              <a:solidFill>
                <a:srgbClr val="00B140"/>
              </a:solidFill>
              <a:ln w="381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ED1A-44C7-A36D-0EDB470CE2BE}"/>
              </c:ext>
            </c:extLst>
          </c:dPt>
          <c:dLbls>
            <c:dLbl>
              <c:idx val="2"/>
              <c:layout>
                <c:manualLayout>
                  <c:x val="2.298993451187421E-2"/>
                  <c:y val="5.577215450028589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D1A-44C7-A36D-0EDB470CE2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solidFill>
                      <a:schemeClr val="bg1"/>
                    </a:solidFill>
                    <a:latin typeface="Montserrat" panose="00000500000000000000" pitchFamily="2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6350" cap="flat" cmpd="sng" algn="ctr">
                  <a:solidFill>
                    <a:schemeClr val="tx2">
                      <a:lumMod val="50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Tesco</c:v>
                </c:pt>
                <c:pt idx="1">
                  <c:v>J&amp;J</c:v>
                </c:pt>
                <c:pt idx="2">
                  <c:v>Unilever</c:v>
                </c:pt>
                <c:pt idx="3">
                  <c:v>Boots</c:v>
                </c:pt>
                <c:pt idx="4">
                  <c:v>L’Oréal</c:v>
                </c:pt>
                <c:pt idx="5">
                  <c:v>P&amp;G</c:v>
                </c:pt>
                <c:pt idx="6">
                  <c:v>Henkel</c:v>
                </c:pt>
                <c:pt idx="7">
                  <c:v>Reckitt Benckiser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115411</c:v>
                </c:pt>
                <c:pt idx="1">
                  <c:v>17155</c:v>
                </c:pt>
                <c:pt idx="2">
                  <c:v>21136</c:v>
                </c:pt>
                <c:pt idx="3">
                  <c:v>3059</c:v>
                </c:pt>
                <c:pt idx="4">
                  <c:v>28034</c:v>
                </c:pt>
                <c:pt idx="5">
                  <c:v>8589</c:v>
                </c:pt>
                <c:pt idx="6">
                  <c:v>7154</c:v>
                </c:pt>
                <c:pt idx="7">
                  <c:v>2098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D1A-44C7-A36D-0EDB470CE2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1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732031409492776"/>
          <c:y val="0.17905079323125933"/>
          <c:w val="0.3326797393508632"/>
          <c:h val="0.768845632994487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2">
                  <a:lumMod val="10000"/>
                </a:schemeClr>
              </a:solidFill>
              <a:latin typeface="Montserrat" panose="00000500000000000000" pitchFamily="2" charset="0"/>
              <a:ea typeface="Roboto Light" panose="02000000000000000000" pitchFamily="2" charset="0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rgbClr val="6E6E6E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Sentiment</c:v>
                </c:pt>
              </c:strCache>
            </c:strRef>
          </c:tx>
          <c:dPt>
            <c:idx val="0"/>
            <c:bubble3D val="0"/>
            <c:spPr>
              <a:solidFill>
                <a:srgbClr val="97D700"/>
              </a:solidFill>
              <a:ln w="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9B-4D16-914E-51CCBDA27A73}"/>
              </c:ext>
            </c:extLst>
          </c:dPt>
          <c:dPt>
            <c:idx val="1"/>
            <c:bubble3D val="0"/>
            <c:spPr>
              <a:solidFill>
                <a:srgbClr val="EF3340"/>
              </a:solidFill>
              <a:ln w="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9B-4D16-914E-51CCBDA27A73}"/>
              </c:ext>
            </c:extLst>
          </c:dPt>
          <c:dPt>
            <c:idx val="2"/>
            <c:bubble3D val="0"/>
            <c:spPr>
              <a:solidFill>
                <a:srgbClr val="012169"/>
              </a:solidFill>
              <a:ln w="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F9B-4D16-914E-51CCBDA27A73}"/>
              </c:ext>
            </c:extLst>
          </c:dPt>
          <c:dLbls>
            <c:dLbl>
              <c:idx val="0"/>
              <c:layout>
                <c:manualLayout>
                  <c:x val="4.4681730625456273E-2"/>
                  <c:y val="-0.1713029364290756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Montserrat" panose="02000505000000020004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322236197479179"/>
                      <c:h val="0.1526023658689015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F9B-4D16-914E-51CCBDA27A73}"/>
                </c:ext>
              </c:extLst>
            </c:dLbl>
            <c:dLbl>
              <c:idx val="1"/>
              <c:layout>
                <c:manualLayout>
                  <c:x val="0.10276815635087465"/>
                  <c:y val="-0.1284772023218067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Montserrat" panose="02000505000000020004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296412268125564"/>
                      <c:h val="0.1423241896831570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FF9B-4D16-914E-51CCBDA27A73}"/>
                </c:ext>
              </c:extLst>
            </c:dLbl>
            <c:dLbl>
              <c:idx val="2"/>
              <c:layout>
                <c:manualLayout>
                  <c:x val="-0.10276780452622412"/>
                  <c:y val="0.1142022386281377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Montserrat" panose="02000505000000020004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091272109980383"/>
                      <c:h val="0.1494618120343684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FF9B-4D16-914E-51CCBDA27A7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Montserrat" panose="0200050500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Neutral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</c:v>
                </c:pt>
                <c:pt idx="1">
                  <c:v>0.08</c:v>
                </c:pt>
                <c:pt idx="2">
                  <c:v>0.82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F9B-4D16-914E-51CCBDA27A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1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709392838609239"/>
          <c:y val="0.34089958770395618"/>
          <c:w val="0.28269251405099699"/>
          <c:h val="0.361025996681848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cap="all" baseline="0">
              <a:solidFill>
                <a:schemeClr val="tx2">
                  <a:lumMod val="10000"/>
                </a:schemeClr>
              </a:solidFill>
              <a:latin typeface="Montserrat Medium" panose="00000600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Sheet1!$A$2:$A$93</c:f>
              <c:numCache>
                <c:formatCode>d\-mmm</c:formatCode>
                <c:ptCount val="92"/>
                <c:pt idx="0">
                  <c:v>45658</c:v>
                </c:pt>
                <c:pt idx="1">
                  <c:v>45659</c:v>
                </c:pt>
                <c:pt idx="2">
                  <c:v>45660</c:v>
                </c:pt>
                <c:pt idx="3">
                  <c:v>45661</c:v>
                </c:pt>
                <c:pt idx="4">
                  <c:v>45662</c:v>
                </c:pt>
                <c:pt idx="5">
                  <c:v>45663</c:v>
                </c:pt>
                <c:pt idx="6">
                  <c:v>45664</c:v>
                </c:pt>
                <c:pt idx="7">
                  <c:v>45665</c:v>
                </c:pt>
                <c:pt idx="8">
                  <c:v>45666</c:v>
                </c:pt>
                <c:pt idx="9">
                  <c:v>45667</c:v>
                </c:pt>
                <c:pt idx="10">
                  <c:v>45668</c:v>
                </c:pt>
                <c:pt idx="11">
                  <c:v>45669</c:v>
                </c:pt>
                <c:pt idx="12">
                  <c:v>45670</c:v>
                </c:pt>
                <c:pt idx="13">
                  <c:v>45671</c:v>
                </c:pt>
                <c:pt idx="14">
                  <c:v>45672</c:v>
                </c:pt>
                <c:pt idx="15">
                  <c:v>45673</c:v>
                </c:pt>
                <c:pt idx="16">
                  <c:v>45674</c:v>
                </c:pt>
                <c:pt idx="17">
                  <c:v>45675</c:v>
                </c:pt>
                <c:pt idx="18">
                  <c:v>45676</c:v>
                </c:pt>
                <c:pt idx="19">
                  <c:v>45677</c:v>
                </c:pt>
                <c:pt idx="20">
                  <c:v>45678</c:v>
                </c:pt>
                <c:pt idx="21">
                  <c:v>45679</c:v>
                </c:pt>
                <c:pt idx="22">
                  <c:v>45680</c:v>
                </c:pt>
                <c:pt idx="23">
                  <c:v>45681</c:v>
                </c:pt>
                <c:pt idx="24">
                  <c:v>45682</c:v>
                </c:pt>
                <c:pt idx="25">
                  <c:v>45683</c:v>
                </c:pt>
                <c:pt idx="26">
                  <c:v>45684</c:v>
                </c:pt>
                <c:pt idx="27">
                  <c:v>45685</c:v>
                </c:pt>
                <c:pt idx="28">
                  <c:v>45686</c:v>
                </c:pt>
                <c:pt idx="29">
                  <c:v>45687</c:v>
                </c:pt>
                <c:pt idx="30">
                  <c:v>45688</c:v>
                </c:pt>
                <c:pt idx="31">
                  <c:v>45689</c:v>
                </c:pt>
                <c:pt idx="32">
                  <c:v>45690</c:v>
                </c:pt>
                <c:pt idx="33">
                  <c:v>45691</c:v>
                </c:pt>
                <c:pt idx="34">
                  <c:v>45692</c:v>
                </c:pt>
                <c:pt idx="35">
                  <c:v>45693</c:v>
                </c:pt>
                <c:pt idx="36">
                  <c:v>45694</c:v>
                </c:pt>
                <c:pt idx="37">
                  <c:v>45695</c:v>
                </c:pt>
                <c:pt idx="38">
                  <c:v>45696</c:v>
                </c:pt>
                <c:pt idx="39">
                  <c:v>45697</c:v>
                </c:pt>
                <c:pt idx="40">
                  <c:v>45698</c:v>
                </c:pt>
                <c:pt idx="41">
                  <c:v>45699</c:v>
                </c:pt>
                <c:pt idx="42">
                  <c:v>45700</c:v>
                </c:pt>
                <c:pt idx="43">
                  <c:v>45701</c:v>
                </c:pt>
                <c:pt idx="44">
                  <c:v>45702</c:v>
                </c:pt>
                <c:pt idx="45">
                  <c:v>45703</c:v>
                </c:pt>
                <c:pt idx="46">
                  <c:v>45704</c:v>
                </c:pt>
                <c:pt idx="47">
                  <c:v>45705</c:v>
                </c:pt>
                <c:pt idx="48">
                  <c:v>45706</c:v>
                </c:pt>
                <c:pt idx="49">
                  <c:v>45707</c:v>
                </c:pt>
                <c:pt idx="50">
                  <c:v>45708</c:v>
                </c:pt>
                <c:pt idx="51">
                  <c:v>45709</c:v>
                </c:pt>
                <c:pt idx="52">
                  <c:v>45710</c:v>
                </c:pt>
                <c:pt idx="53">
                  <c:v>45711</c:v>
                </c:pt>
                <c:pt idx="54">
                  <c:v>45712</c:v>
                </c:pt>
                <c:pt idx="55">
                  <c:v>45713</c:v>
                </c:pt>
                <c:pt idx="56">
                  <c:v>45714</c:v>
                </c:pt>
                <c:pt idx="57">
                  <c:v>45715</c:v>
                </c:pt>
                <c:pt idx="58">
                  <c:v>45716</c:v>
                </c:pt>
                <c:pt idx="59">
                  <c:v>45717</c:v>
                </c:pt>
                <c:pt idx="60">
                  <c:v>45718</c:v>
                </c:pt>
                <c:pt idx="61">
                  <c:v>45719</c:v>
                </c:pt>
                <c:pt idx="62">
                  <c:v>45720</c:v>
                </c:pt>
                <c:pt idx="63">
                  <c:v>45721</c:v>
                </c:pt>
                <c:pt idx="64">
                  <c:v>45722</c:v>
                </c:pt>
                <c:pt idx="65">
                  <c:v>45723</c:v>
                </c:pt>
                <c:pt idx="66">
                  <c:v>45724</c:v>
                </c:pt>
                <c:pt idx="67">
                  <c:v>45725</c:v>
                </c:pt>
                <c:pt idx="68">
                  <c:v>45726</c:v>
                </c:pt>
                <c:pt idx="69">
                  <c:v>45727</c:v>
                </c:pt>
                <c:pt idx="70">
                  <c:v>45728</c:v>
                </c:pt>
                <c:pt idx="71">
                  <c:v>45729</c:v>
                </c:pt>
                <c:pt idx="72">
                  <c:v>45730</c:v>
                </c:pt>
                <c:pt idx="73">
                  <c:v>45731</c:v>
                </c:pt>
                <c:pt idx="74">
                  <c:v>45732</c:v>
                </c:pt>
                <c:pt idx="75">
                  <c:v>45733</c:v>
                </c:pt>
                <c:pt idx="76">
                  <c:v>45734</c:v>
                </c:pt>
                <c:pt idx="77">
                  <c:v>45735</c:v>
                </c:pt>
                <c:pt idx="78">
                  <c:v>45736</c:v>
                </c:pt>
                <c:pt idx="79">
                  <c:v>45737</c:v>
                </c:pt>
                <c:pt idx="80">
                  <c:v>45738</c:v>
                </c:pt>
                <c:pt idx="81">
                  <c:v>45739</c:v>
                </c:pt>
                <c:pt idx="82">
                  <c:v>45740</c:v>
                </c:pt>
                <c:pt idx="83">
                  <c:v>45741</c:v>
                </c:pt>
                <c:pt idx="84">
                  <c:v>45742</c:v>
                </c:pt>
                <c:pt idx="85">
                  <c:v>45743</c:v>
                </c:pt>
                <c:pt idx="86">
                  <c:v>45744</c:v>
                </c:pt>
                <c:pt idx="87">
                  <c:v>45745</c:v>
                </c:pt>
                <c:pt idx="88">
                  <c:v>45746</c:v>
                </c:pt>
                <c:pt idx="89">
                  <c:v>45747</c:v>
                </c:pt>
              </c:numCache>
            </c:numRef>
          </c:cat>
          <c:val>
            <c:numRef>
              <c:f>Sheet1!$B$2:$B$93</c:f>
              <c:numCache>
                <c:formatCode>General</c:formatCode>
                <c:ptCount val="92"/>
                <c:pt idx="0">
                  <c:v>19</c:v>
                </c:pt>
                <c:pt idx="1">
                  <c:v>18</c:v>
                </c:pt>
                <c:pt idx="2">
                  <c:v>9</c:v>
                </c:pt>
                <c:pt idx="3">
                  <c:v>11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  <c:pt idx="7">
                  <c:v>7</c:v>
                </c:pt>
                <c:pt idx="8">
                  <c:v>9</c:v>
                </c:pt>
                <c:pt idx="9">
                  <c:v>3</c:v>
                </c:pt>
                <c:pt idx="10">
                  <c:v>5</c:v>
                </c:pt>
                <c:pt idx="11">
                  <c:v>6</c:v>
                </c:pt>
                <c:pt idx="12">
                  <c:v>5</c:v>
                </c:pt>
                <c:pt idx="13">
                  <c:v>6</c:v>
                </c:pt>
                <c:pt idx="14">
                  <c:v>8</c:v>
                </c:pt>
                <c:pt idx="15">
                  <c:v>9</c:v>
                </c:pt>
                <c:pt idx="16">
                  <c:v>10</c:v>
                </c:pt>
                <c:pt idx="17">
                  <c:v>3</c:v>
                </c:pt>
                <c:pt idx="18">
                  <c:v>4</c:v>
                </c:pt>
                <c:pt idx="19">
                  <c:v>5</c:v>
                </c:pt>
                <c:pt idx="20">
                  <c:v>12</c:v>
                </c:pt>
                <c:pt idx="21">
                  <c:v>7</c:v>
                </c:pt>
                <c:pt idx="22">
                  <c:v>8</c:v>
                </c:pt>
                <c:pt idx="23">
                  <c:v>5</c:v>
                </c:pt>
                <c:pt idx="24">
                  <c:v>6</c:v>
                </c:pt>
                <c:pt idx="25">
                  <c:v>9</c:v>
                </c:pt>
                <c:pt idx="26">
                  <c:v>7</c:v>
                </c:pt>
                <c:pt idx="27">
                  <c:v>15</c:v>
                </c:pt>
                <c:pt idx="28">
                  <c:v>7</c:v>
                </c:pt>
                <c:pt idx="29">
                  <c:v>2</c:v>
                </c:pt>
                <c:pt idx="30">
                  <c:v>4</c:v>
                </c:pt>
                <c:pt idx="31">
                  <c:v>1</c:v>
                </c:pt>
                <c:pt idx="32">
                  <c:v>2</c:v>
                </c:pt>
                <c:pt idx="33">
                  <c:v>5</c:v>
                </c:pt>
                <c:pt idx="34">
                  <c:v>7</c:v>
                </c:pt>
                <c:pt idx="35">
                  <c:v>6</c:v>
                </c:pt>
                <c:pt idx="36">
                  <c:v>45</c:v>
                </c:pt>
                <c:pt idx="37">
                  <c:v>6</c:v>
                </c:pt>
                <c:pt idx="38">
                  <c:v>1</c:v>
                </c:pt>
                <c:pt idx="39">
                  <c:v>1</c:v>
                </c:pt>
                <c:pt idx="40">
                  <c:v>5</c:v>
                </c:pt>
                <c:pt idx="41">
                  <c:v>25</c:v>
                </c:pt>
                <c:pt idx="42">
                  <c:v>6</c:v>
                </c:pt>
                <c:pt idx="43">
                  <c:v>3</c:v>
                </c:pt>
                <c:pt idx="44">
                  <c:v>3</c:v>
                </c:pt>
                <c:pt idx="45">
                  <c:v>2</c:v>
                </c:pt>
                <c:pt idx="46">
                  <c:v>4</c:v>
                </c:pt>
                <c:pt idx="47">
                  <c:v>7</c:v>
                </c:pt>
                <c:pt idx="48">
                  <c:v>7</c:v>
                </c:pt>
                <c:pt idx="49">
                  <c:v>8</c:v>
                </c:pt>
                <c:pt idx="50">
                  <c:v>9</c:v>
                </c:pt>
                <c:pt idx="51">
                  <c:v>6</c:v>
                </c:pt>
                <c:pt idx="52">
                  <c:v>4</c:v>
                </c:pt>
                <c:pt idx="53">
                  <c:v>1</c:v>
                </c:pt>
                <c:pt idx="54">
                  <c:v>4</c:v>
                </c:pt>
                <c:pt idx="55">
                  <c:v>9</c:v>
                </c:pt>
                <c:pt idx="56">
                  <c:v>28</c:v>
                </c:pt>
                <c:pt idx="57">
                  <c:v>55</c:v>
                </c:pt>
                <c:pt idx="58">
                  <c:v>12</c:v>
                </c:pt>
                <c:pt idx="59">
                  <c:v>12</c:v>
                </c:pt>
                <c:pt idx="60">
                  <c:v>7</c:v>
                </c:pt>
                <c:pt idx="61">
                  <c:v>11</c:v>
                </c:pt>
                <c:pt idx="62">
                  <c:v>10</c:v>
                </c:pt>
                <c:pt idx="63">
                  <c:v>5</c:v>
                </c:pt>
                <c:pt idx="64">
                  <c:v>6</c:v>
                </c:pt>
                <c:pt idx="65">
                  <c:v>5</c:v>
                </c:pt>
                <c:pt idx="66">
                  <c:v>2</c:v>
                </c:pt>
                <c:pt idx="67">
                  <c:v>63</c:v>
                </c:pt>
                <c:pt idx="68">
                  <c:v>36</c:v>
                </c:pt>
                <c:pt idx="69">
                  <c:v>17</c:v>
                </c:pt>
                <c:pt idx="70">
                  <c:v>3</c:v>
                </c:pt>
                <c:pt idx="71">
                  <c:v>10</c:v>
                </c:pt>
                <c:pt idx="72">
                  <c:v>4</c:v>
                </c:pt>
                <c:pt idx="73">
                  <c:v>1</c:v>
                </c:pt>
                <c:pt idx="74">
                  <c:v>3</c:v>
                </c:pt>
                <c:pt idx="75">
                  <c:v>5</c:v>
                </c:pt>
                <c:pt idx="76">
                  <c:v>6</c:v>
                </c:pt>
                <c:pt idx="77">
                  <c:v>1</c:v>
                </c:pt>
                <c:pt idx="78">
                  <c:v>3</c:v>
                </c:pt>
                <c:pt idx="79">
                  <c:v>3</c:v>
                </c:pt>
                <c:pt idx="80">
                  <c:v>7</c:v>
                </c:pt>
                <c:pt idx="81">
                  <c:v>2</c:v>
                </c:pt>
                <c:pt idx="82">
                  <c:v>95</c:v>
                </c:pt>
                <c:pt idx="83">
                  <c:v>21</c:v>
                </c:pt>
                <c:pt idx="84">
                  <c:v>6</c:v>
                </c:pt>
                <c:pt idx="85">
                  <c:v>2</c:v>
                </c:pt>
                <c:pt idx="86">
                  <c:v>9</c:v>
                </c:pt>
                <c:pt idx="87">
                  <c:v>0</c:v>
                </c:pt>
                <c:pt idx="88">
                  <c:v>5</c:v>
                </c:pt>
                <c:pt idx="89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9D-4ADF-990D-3463BC89B5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neutral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Sheet1!$A$2:$A$93</c:f>
              <c:numCache>
                <c:formatCode>d\-mmm</c:formatCode>
                <c:ptCount val="92"/>
                <c:pt idx="0">
                  <c:v>45658</c:v>
                </c:pt>
                <c:pt idx="1">
                  <c:v>45659</c:v>
                </c:pt>
                <c:pt idx="2">
                  <c:v>45660</c:v>
                </c:pt>
                <c:pt idx="3">
                  <c:v>45661</c:v>
                </c:pt>
                <c:pt idx="4">
                  <c:v>45662</c:v>
                </c:pt>
                <c:pt idx="5">
                  <c:v>45663</c:v>
                </c:pt>
                <c:pt idx="6">
                  <c:v>45664</c:v>
                </c:pt>
                <c:pt idx="7">
                  <c:v>45665</c:v>
                </c:pt>
                <c:pt idx="8">
                  <c:v>45666</c:v>
                </c:pt>
                <c:pt idx="9">
                  <c:v>45667</c:v>
                </c:pt>
                <c:pt idx="10">
                  <c:v>45668</c:v>
                </c:pt>
                <c:pt idx="11">
                  <c:v>45669</c:v>
                </c:pt>
                <c:pt idx="12">
                  <c:v>45670</c:v>
                </c:pt>
                <c:pt idx="13">
                  <c:v>45671</c:v>
                </c:pt>
                <c:pt idx="14">
                  <c:v>45672</c:v>
                </c:pt>
                <c:pt idx="15">
                  <c:v>45673</c:v>
                </c:pt>
                <c:pt idx="16">
                  <c:v>45674</c:v>
                </c:pt>
                <c:pt idx="17">
                  <c:v>45675</c:v>
                </c:pt>
                <c:pt idx="18">
                  <c:v>45676</c:v>
                </c:pt>
                <c:pt idx="19">
                  <c:v>45677</c:v>
                </c:pt>
                <c:pt idx="20">
                  <c:v>45678</c:v>
                </c:pt>
                <c:pt idx="21">
                  <c:v>45679</c:v>
                </c:pt>
                <c:pt idx="22">
                  <c:v>45680</c:v>
                </c:pt>
                <c:pt idx="23">
                  <c:v>45681</c:v>
                </c:pt>
                <c:pt idx="24">
                  <c:v>45682</c:v>
                </c:pt>
                <c:pt idx="25">
                  <c:v>45683</c:v>
                </c:pt>
                <c:pt idx="26">
                  <c:v>45684</c:v>
                </c:pt>
                <c:pt idx="27">
                  <c:v>45685</c:v>
                </c:pt>
                <c:pt idx="28">
                  <c:v>45686</c:v>
                </c:pt>
                <c:pt idx="29">
                  <c:v>45687</c:v>
                </c:pt>
                <c:pt idx="30">
                  <c:v>45688</c:v>
                </c:pt>
                <c:pt idx="31">
                  <c:v>45689</c:v>
                </c:pt>
                <c:pt idx="32">
                  <c:v>45690</c:v>
                </c:pt>
                <c:pt idx="33">
                  <c:v>45691</c:v>
                </c:pt>
                <c:pt idx="34">
                  <c:v>45692</c:v>
                </c:pt>
                <c:pt idx="35">
                  <c:v>45693</c:v>
                </c:pt>
                <c:pt idx="36">
                  <c:v>45694</c:v>
                </c:pt>
                <c:pt idx="37">
                  <c:v>45695</c:v>
                </c:pt>
                <c:pt idx="38">
                  <c:v>45696</c:v>
                </c:pt>
                <c:pt idx="39">
                  <c:v>45697</c:v>
                </c:pt>
                <c:pt idx="40">
                  <c:v>45698</c:v>
                </c:pt>
                <c:pt idx="41">
                  <c:v>45699</c:v>
                </c:pt>
                <c:pt idx="42">
                  <c:v>45700</c:v>
                </c:pt>
                <c:pt idx="43">
                  <c:v>45701</c:v>
                </c:pt>
                <c:pt idx="44">
                  <c:v>45702</c:v>
                </c:pt>
                <c:pt idx="45">
                  <c:v>45703</c:v>
                </c:pt>
                <c:pt idx="46">
                  <c:v>45704</c:v>
                </c:pt>
                <c:pt idx="47">
                  <c:v>45705</c:v>
                </c:pt>
                <c:pt idx="48">
                  <c:v>45706</c:v>
                </c:pt>
                <c:pt idx="49">
                  <c:v>45707</c:v>
                </c:pt>
                <c:pt idx="50">
                  <c:v>45708</c:v>
                </c:pt>
                <c:pt idx="51">
                  <c:v>45709</c:v>
                </c:pt>
                <c:pt idx="52">
                  <c:v>45710</c:v>
                </c:pt>
                <c:pt idx="53">
                  <c:v>45711</c:v>
                </c:pt>
                <c:pt idx="54">
                  <c:v>45712</c:v>
                </c:pt>
                <c:pt idx="55">
                  <c:v>45713</c:v>
                </c:pt>
                <c:pt idx="56">
                  <c:v>45714</c:v>
                </c:pt>
                <c:pt idx="57">
                  <c:v>45715</c:v>
                </c:pt>
                <c:pt idx="58">
                  <c:v>45716</c:v>
                </c:pt>
                <c:pt idx="59">
                  <c:v>45717</c:v>
                </c:pt>
                <c:pt idx="60">
                  <c:v>45718</c:v>
                </c:pt>
                <c:pt idx="61">
                  <c:v>45719</c:v>
                </c:pt>
                <c:pt idx="62">
                  <c:v>45720</c:v>
                </c:pt>
                <c:pt idx="63">
                  <c:v>45721</c:v>
                </c:pt>
                <c:pt idx="64">
                  <c:v>45722</c:v>
                </c:pt>
                <c:pt idx="65">
                  <c:v>45723</c:v>
                </c:pt>
                <c:pt idx="66">
                  <c:v>45724</c:v>
                </c:pt>
                <c:pt idx="67">
                  <c:v>45725</c:v>
                </c:pt>
                <c:pt idx="68">
                  <c:v>45726</c:v>
                </c:pt>
                <c:pt idx="69">
                  <c:v>45727</c:v>
                </c:pt>
                <c:pt idx="70">
                  <c:v>45728</c:v>
                </c:pt>
                <c:pt idx="71">
                  <c:v>45729</c:v>
                </c:pt>
                <c:pt idx="72">
                  <c:v>45730</c:v>
                </c:pt>
                <c:pt idx="73">
                  <c:v>45731</c:v>
                </c:pt>
                <c:pt idx="74">
                  <c:v>45732</c:v>
                </c:pt>
                <c:pt idx="75">
                  <c:v>45733</c:v>
                </c:pt>
                <c:pt idx="76">
                  <c:v>45734</c:v>
                </c:pt>
                <c:pt idx="77">
                  <c:v>45735</c:v>
                </c:pt>
                <c:pt idx="78">
                  <c:v>45736</c:v>
                </c:pt>
                <c:pt idx="79">
                  <c:v>45737</c:v>
                </c:pt>
                <c:pt idx="80">
                  <c:v>45738</c:v>
                </c:pt>
                <c:pt idx="81">
                  <c:v>45739</c:v>
                </c:pt>
                <c:pt idx="82">
                  <c:v>45740</c:v>
                </c:pt>
                <c:pt idx="83">
                  <c:v>45741</c:v>
                </c:pt>
                <c:pt idx="84">
                  <c:v>45742</c:v>
                </c:pt>
                <c:pt idx="85">
                  <c:v>45743</c:v>
                </c:pt>
                <c:pt idx="86">
                  <c:v>45744</c:v>
                </c:pt>
                <c:pt idx="87">
                  <c:v>45745</c:v>
                </c:pt>
                <c:pt idx="88">
                  <c:v>45746</c:v>
                </c:pt>
                <c:pt idx="89">
                  <c:v>45747</c:v>
                </c:pt>
              </c:numCache>
            </c:numRef>
          </c:cat>
          <c:val>
            <c:numRef>
              <c:f>Sheet1!$C$2:$C$93</c:f>
              <c:numCache>
                <c:formatCode>General</c:formatCode>
                <c:ptCount val="92"/>
                <c:pt idx="0">
                  <c:v>42</c:v>
                </c:pt>
                <c:pt idx="1">
                  <c:v>35</c:v>
                </c:pt>
                <c:pt idx="2">
                  <c:v>34</c:v>
                </c:pt>
                <c:pt idx="3">
                  <c:v>39</c:v>
                </c:pt>
                <c:pt idx="4">
                  <c:v>51</c:v>
                </c:pt>
                <c:pt idx="5">
                  <c:v>77</c:v>
                </c:pt>
                <c:pt idx="6">
                  <c:v>99</c:v>
                </c:pt>
                <c:pt idx="7">
                  <c:v>106</c:v>
                </c:pt>
                <c:pt idx="8">
                  <c:v>58</c:v>
                </c:pt>
                <c:pt idx="9">
                  <c:v>62</c:v>
                </c:pt>
                <c:pt idx="10">
                  <c:v>89</c:v>
                </c:pt>
                <c:pt idx="11">
                  <c:v>73</c:v>
                </c:pt>
                <c:pt idx="12">
                  <c:v>135</c:v>
                </c:pt>
                <c:pt idx="13">
                  <c:v>98</c:v>
                </c:pt>
                <c:pt idx="14">
                  <c:v>70</c:v>
                </c:pt>
                <c:pt idx="15">
                  <c:v>120</c:v>
                </c:pt>
                <c:pt idx="16">
                  <c:v>89</c:v>
                </c:pt>
                <c:pt idx="17">
                  <c:v>49</c:v>
                </c:pt>
                <c:pt idx="18">
                  <c:v>56</c:v>
                </c:pt>
                <c:pt idx="19">
                  <c:v>85</c:v>
                </c:pt>
                <c:pt idx="20">
                  <c:v>131</c:v>
                </c:pt>
                <c:pt idx="21">
                  <c:v>330</c:v>
                </c:pt>
                <c:pt idx="22">
                  <c:v>192</c:v>
                </c:pt>
                <c:pt idx="23">
                  <c:v>90</c:v>
                </c:pt>
                <c:pt idx="24">
                  <c:v>45</c:v>
                </c:pt>
                <c:pt idx="25">
                  <c:v>41</c:v>
                </c:pt>
                <c:pt idx="26">
                  <c:v>88</c:v>
                </c:pt>
                <c:pt idx="27">
                  <c:v>76</c:v>
                </c:pt>
                <c:pt idx="28">
                  <c:v>58</c:v>
                </c:pt>
                <c:pt idx="29">
                  <c:v>70</c:v>
                </c:pt>
                <c:pt idx="30">
                  <c:v>49</c:v>
                </c:pt>
                <c:pt idx="31">
                  <c:v>13</c:v>
                </c:pt>
                <c:pt idx="32">
                  <c:v>51</c:v>
                </c:pt>
                <c:pt idx="33">
                  <c:v>105</c:v>
                </c:pt>
                <c:pt idx="34">
                  <c:v>77</c:v>
                </c:pt>
                <c:pt idx="35">
                  <c:v>62</c:v>
                </c:pt>
                <c:pt idx="36">
                  <c:v>53</c:v>
                </c:pt>
                <c:pt idx="37">
                  <c:v>42</c:v>
                </c:pt>
                <c:pt idx="38">
                  <c:v>11</c:v>
                </c:pt>
                <c:pt idx="39">
                  <c:v>29</c:v>
                </c:pt>
                <c:pt idx="40">
                  <c:v>66</c:v>
                </c:pt>
                <c:pt idx="41">
                  <c:v>103</c:v>
                </c:pt>
                <c:pt idx="42">
                  <c:v>87</c:v>
                </c:pt>
                <c:pt idx="43">
                  <c:v>67</c:v>
                </c:pt>
                <c:pt idx="44">
                  <c:v>55</c:v>
                </c:pt>
                <c:pt idx="45">
                  <c:v>17</c:v>
                </c:pt>
                <c:pt idx="46">
                  <c:v>30</c:v>
                </c:pt>
                <c:pt idx="47">
                  <c:v>77</c:v>
                </c:pt>
                <c:pt idx="48">
                  <c:v>46</c:v>
                </c:pt>
                <c:pt idx="49">
                  <c:v>93</c:v>
                </c:pt>
                <c:pt idx="50">
                  <c:v>120</c:v>
                </c:pt>
                <c:pt idx="51">
                  <c:v>93</c:v>
                </c:pt>
                <c:pt idx="52">
                  <c:v>39</c:v>
                </c:pt>
                <c:pt idx="53">
                  <c:v>27</c:v>
                </c:pt>
                <c:pt idx="54">
                  <c:v>80</c:v>
                </c:pt>
                <c:pt idx="55">
                  <c:v>94</c:v>
                </c:pt>
                <c:pt idx="56">
                  <c:v>65</c:v>
                </c:pt>
                <c:pt idx="57">
                  <c:v>71</c:v>
                </c:pt>
                <c:pt idx="58">
                  <c:v>46</c:v>
                </c:pt>
                <c:pt idx="59">
                  <c:v>32</c:v>
                </c:pt>
                <c:pt idx="60">
                  <c:v>57</c:v>
                </c:pt>
                <c:pt idx="61">
                  <c:v>98</c:v>
                </c:pt>
                <c:pt idx="62">
                  <c:v>96</c:v>
                </c:pt>
                <c:pt idx="63">
                  <c:v>100</c:v>
                </c:pt>
                <c:pt idx="64">
                  <c:v>75</c:v>
                </c:pt>
                <c:pt idx="65">
                  <c:v>58</c:v>
                </c:pt>
                <c:pt idx="66">
                  <c:v>23</c:v>
                </c:pt>
                <c:pt idx="67">
                  <c:v>49</c:v>
                </c:pt>
                <c:pt idx="68">
                  <c:v>81</c:v>
                </c:pt>
                <c:pt idx="69">
                  <c:v>101</c:v>
                </c:pt>
                <c:pt idx="70">
                  <c:v>114</c:v>
                </c:pt>
                <c:pt idx="71">
                  <c:v>129</c:v>
                </c:pt>
                <c:pt idx="72">
                  <c:v>76</c:v>
                </c:pt>
                <c:pt idx="73">
                  <c:v>20</c:v>
                </c:pt>
                <c:pt idx="74">
                  <c:v>45</c:v>
                </c:pt>
                <c:pt idx="75">
                  <c:v>68</c:v>
                </c:pt>
                <c:pt idx="76">
                  <c:v>172</c:v>
                </c:pt>
                <c:pt idx="77">
                  <c:v>134</c:v>
                </c:pt>
                <c:pt idx="78">
                  <c:v>138</c:v>
                </c:pt>
                <c:pt idx="79">
                  <c:v>108</c:v>
                </c:pt>
                <c:pt idx="80">
                  <c:v>72</c:v>
                </c:pt>
                <c:pt idx="81">
                  <c:v>56</c:v>
                </c:pt>
                <c:pt idx="82">
                  <c:v>118</c:v>
                </c:pt>
                <c:pt idx="83">
                  <c:v>201</c:v>
                </c:pt>
                <c:pt idx="84">
                  <c:v>77</c:v>
                </c:pt>
                <c:pt idx="85">
                  <c:v>93</c:v>
                </c:pt>
                <c:pt idx="86">
                  <c:v>163</c:v>
                </c:pt>
                <c:pt idx="87">
                  <c:v>61</c:v>
                </c:pt>
                <c:pt idx="88">
                  <c:v>32</c:v>
                </c:pt>
                <c:pt idx="89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9D-4ADF-990D-3463BC89B5F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negative</c:v>
                </c:pt>
              </c:strCache>
            </c:strRef>
          </c:tx>
          <c:spPr>
            <a:ln w="28575" cap="rnd">
              <a:solidFill>
                <a:srgbClr val="EF3340"/>
              </a:solidFill>
              <a:round/>
            </a:ln>
            <a:effectLst/>
          </c:spPr>
          <c:marker>
            <c:symbol val="none"/>
          </c:marker>
          <c:cat>
            <c:numRef>
              <c:f>Sheet1!$A$2:$A$93</c:f>
              <c:numCache>
                <c:formatCode>d\-mmm</c:formatCode>
                <c:ptCount val="92"/>
                <c:pt idx="0">
                  <c:v>45658</c:v>
                </c:pt>
                <c:pt idx="1">
                  <c:v>45659</c:v>
                </c:pt>
                <c:pt idx="2">
                  <c:v>45660</c:v>
                </c:pt>
                <c:pt idx="3">
                  <c:v>45661</c:v>
                </c:pt>
                <c:pt idx="4">
                  <c:v>45662</c:v>
                </c:pt>
                <c:pt idx="5">
                  <c:v>45663</c:v>
                </c:pt>
                <c:pt idx="6">
                  <c:v>45664</c:v>
                </c:pt>
                <c:pt idx="7">
                  <c:v>45665</c:v>
                </c:pt>
                <c:pt idx="8">
                  <c:v>45666</c:v>
                </c:pt>
                <c:pt idx="9">
                  <c:v>45667</c:v>
                </c:pt>
                <c:pt idx="10">
                  <c:v>45668</c:v>
                </c:pt>
                <c:pt idx="11">
                  <c:v>45669</c:v>
                </c:pt>
                <c:pt idx="12">
                  <c:v>45670</c:v>
                </c:pt>
                <c:pt idx="13">
                  <c:v>45671</c:v>
                </c:pt>
                <c:pt idx="14">
                  <c:v>45672</c:v>
                </c:pt>
                <c:pt idx="15">
                  <c:v>45673</c:v>
                </c:pt>
                <c:pt idx="16">
                  <c:v>45674</c:v>
                </c:pt>
                <c:pt idx="17">
                  <c:v>45675</c:v>
                </c:pt>
                <c:pt idx="18">
                  <c:v>45676</c:v>
                </c:pt>
                <c:pt idx="19">
                  <c:v>45677</c:v>
                </c:pt>
                <c:pt idx="20">
                  <c:v>45678</c:v>
                </c:pt>
                <c:pt idx="21">
                  <c:v>45679</c:v>
                </c:pt>
                <c:pt idx="22">
                  <c:v>45680</c:v>
                </c:pt>
                <c:pt idx="23">
                  <c:v>45681</c:v>
                </c:pt>
                <c:pt idx="24">
                  <c:v>45682</c:v>
                </c:pt>
                <c:pt idx="25">
                  <c:v>45683</c:v>
                </c:pt>
                <c:pt idx="26">
                  <c:v>45684</c:v>
                </c:pt>
                <c:pt idx="27">
                  <c:v>45685</c:v>
                </c:pt>
                <c:pt idx="28">
                  <c:v>45686</c:v>
                </c:pt>
                <c:pt idx="29">
                  <c:v>45687</c:v>
                </c:pt>
                <c:pt idx="30">
                  <c:v>45688</c:v>
                </c:pt>
                <c:pt idx="31">
                  <c:v>45689</c:v>
                </c:pt>
                <c:pt idx="32">
                  <c:v>45690</c:v>
                </c:pt>
                <c:pt idx="33">
                  <c:v>45691</c:v>
                </c:pt>
                <c:pt idx="34">
                  <c:v>45692</c:v>
                </c:pt>
                <c:pt idx="35">
                  <c:v>45693</c:v>
                </c:pt>
                <c:pt idx="36">
                  <c:v>45694</c:v>
                </c:pt>
                <c:pt idx="37">
                  <c:v>45695</c:v>
                </c:pt>
                <c:pt idx="38">
                  <c:v>45696</c:v>
                </c:pt>
                <c:pt idx="39">
                  <c:v>45697</c:v>
                </c:pt>
                <c:pt idx="40">
                  <c:v>45698</c:v>
                </c:pt>
                <c:pt idx="41">
                  <c:v>45699</c:v>
                </c:pt>
                <c:pt idx="42">
                  <c:v>45700</c:v>
                </c:pt>
                <c:pt idx="43">
                  <c:v>45701</c:v>
                </c:pt>
                <c:pt idx="44">
                  <c:v>45702</c:v>
                </c:pt>
                <c:pt idx="45">
                  <c:v>45703</c:v>
                </c:pt>
                <c:pt idx="46">
                  <c:v>45704</c:v>
                </c:pt>
                <c:pt idx="47">
                  <c:v>45705</c:v>
                </c:pt>
                <c:pt idx="48">
                  <c:v>45706</c:v>
                </c:pt>
                <c:pt idx="49">
                  <c:v>45707</c:v>
                </c:pt>
                <c:pt idx="50">
                  <c:v>45708</c:v>
                </c:pt>
                <c:pt idx="51">
                  <c:v>45709</c:v>
                </c:pt>
                <c:pt idx="52">
                  <c:v>45710</c:v>
                </c:pt>
                <c:pt idx="53">
                  <c:v>45711</c:v>
                </c:pt>
                <c:pt idx="54">
                  <c:v>45712</c:v>
                </c:pt>
                <c:pt idx="55">
                  <c:v>45713</c:v>
                </c:pt>
                <c:pt idx="56">
                  <c:v>45714</c:v>
                </c:pt>
                <c:pt idx="57">
                  <c:v>45715</c:v>
                </c:pt>
                <c:pt idx="58">
                  <c:v>45716</c:v>
                </c:pt>
                <c:pt idx="59">
                  <c:v>45717</c:v>
                </c:pt>
                <c:pt idx="60">
                  <c:v>45718</c:v>
                </c:pt>
                <c:pt idx="61">
                  <c:v>45719</c:v>
                </c:pt>
                <c:pt idx="62">
                  <c:v>45720</c:v>
                </c:pt>
                <c:pt idx="63">
                  <c:v>45721</c:v>
                </c:pt>
                <c:pt idx="64">
                  <c:v>45722</c:v>
                </c:pt>
                <c:pt idx="65">
                  <c:v>45723</c:v>
                </c:pt>
                <c:pt idx="66">
                  <c:v>45724</c:v>
                </c:pt>
                <c:pt idx="67">
                  <c:v>45725</c:v>
                </c:pt>
                <c:pt idx="68">
                  <c:v>45726</c:v>
                </c:pt>
                <c:pt idx="69">
                  <c:v>45727</c:v>
                </c:pt>
                <c:pt idx="70">
                  <c:v>45728</c:v>
                </c:pt>
                <c:pt idx="71">
                  <c:v>45729</c:v>
                </c:pt>
                <c:pt idx="72">
                  <c:v>45730</c:v>
                </c:pt>
                <c:pt idx="73">
                  <c:v>45731</c:v>
                </c:pt>
                <c:pt idx="74">
                  <c:v>45732</c:v>
                </c:pt>
                <c:pt idx="75">
                  <c:v>45733</c:v>
                </c:pt>
                <c:pt idx="76">
                  <c:v>45734</c:v>
                </c:pt>
                <c:pt idx="77">
                  <c:v>45735</c:v>
                </c:pt>
                <c:pt idx="78">
                  <c:v>45736</c:v>
                </c:pt>
                <c:pt idx="79">
                  <c:v>45737</c:v>
                </c:pt>
                <c:pt idx="80">
                  <c:v>45738</c:v>
                </c:pt>
                <c:pt idx="81">
                  <c:v>45739</c:v>
                </c:pt>
                <c:pt idx="82">
                  <c:v>45740</c:v>
                </c:pt>
                <c:pt idx="83">
                  <c:v>45741</c:v>
                </c:pt>
                <c:pt idx="84">
                  <c:v>45742</c:v>
                </c:pt>
                <c:pt idx="85">
                  <c:v>45743</c:v>
                </c:pt>
                <c:pt idx="86">
                  <c:v>45744</c:v>
                </c:pt>
                <c:pt idx="87">
                  <c:v>45745</c:v>
                </c:pt>
                <c:pt idx="88">
                  <c:v>45746</c:v>
                </c:pt>
                <c:pt idx="89">
                  <c:v>45747</c:v>
                </c:pt>
              </c:numCache>
            </c:numRef>
          </c:cat>
          <c:val>
            <c:numRef>
              <c:f>Sheet1!$D$2:$D$93</c:f>
              <c:numCache>
                <c:formatCode>General</c:formatCode>
                <c:ptCount val="92"/>
                <c:pt idx="0">
                  <c:v>4</c:v>
                </c:pt>
                <c:pt idx="1">
                  <c:v>1</c:v>
                </c:pt>
                <c:pt idx="2">
                  <c:v>4</c:v>
                </c:pt>
                <c:pt idx="3">
                  <c:v>1</c:v>
                </c:pt>
                <c:pt idx="4">
                  <c:v>3</c:v>
                </c:pt>
                <c:pt idx="5">
                  <c:v>4</c:v>
                </c:pt>
                <c:pt idx="6">
                  <c:v>3</c:v>
                </c:pt>
                <c:pt idx="7">
                  <c:v>7</c:v>
                </c:pt>
                <c:pt idx="8">
                  <c:v>8</c:v>
                </c:pt>
                <c:pt idx="9">
                  <c:v>8</c:v>
                </c:pt>
                <c:pt idx="10">
                  <c:v>16</c:v>
                </c:pt>
                <c:pt idx="11">
                  <c:v>10</c:v>
                </c:pt>
                <c:pt idx="12">
                  <c:v>12</c:v>
                </c:pt>
                <c:pt idx="13">
                  <c:v>10</c:v>
                </c:pt>
                <c:pt idx="14">
                  <c:v>5</c:v>
                </c:pt>
                <c:pt idx="15">
                  <c:v>11</c:v>
                </c:pt>
                <c:pt idx="16">
                  <c:v>10</c:v>
                </c:pt>
                <c:pt idx="17">
                  <c:v>2</c:v>
                </c:pt>
                <c:pt idx="18">
                  <c:v>4</c:v>
                </c:pt>
                <c:pt idx="19">
                  <c:v>5</c:v>
                </c:pt>
                <c:pt idx="20">
                  <c:v>21</c:v>
                </c:pt>
                <c:pt idx="21">
                  <c:v>23</c:v>
                </c:pt>
                <c:pt idx="22">
                  <c:v>12</c:v>
                </c:pt>
                <c:pt idx="23">
                  <c:v>11</c:v>
                </c:pt>
                <c:pt idx="24">
                  <c:v>5</c:v>
                </c:pt>
                <c:pt idx="25">
                  <c:v>6</c:v>
                </c:pt>
                <c:pt idx="26">
                  <c:v>7</c:v>
                </c:pt>
                <c:pt idx="27">
                  <c:v>7</c:v>
                </c:pt>
                <c:pt idx="28">
                  <c:v>4</c:v>
                </c:pt>
                <c:pt idx="29">
                  <c:v>5</c:v>
                </c:pt>
                <c:pt idx="30">
                  <c:v>5</c:v>
                </c:pt>
                <c:pt idx="31">
                  <c:v>5</c:v>
                </c:pt>
                <c:pt idx="32">
                  <c:v>7</c:v>
                </c:pt>
                <c:pt idx="33">
                  <c:v>7</c:v>
                </c:pt>
                <c:pt idx="34">
                  <c:v>5</c:v>
                </c:pt>
                <c:pt idx="35">
                  <c:v>15</c:v>
                </c:pt>
                <c:pt idx="36">
                  <c:v>18</c:v>
                </c:pt>
                <c:pt idx="37">
                  <c:v>7</c:v>
                </c:pt>
                <c:pt idx="38">
                  <c:v>4</c:v>
                </c:pt>
                <c:pt idx="39">
                  <c:v>1</c:v>
                </c:pt>
                <c:pt idx="40">
                  <c:v>7</c:v>
                </c:pt>
                <c:pt idx="41">
                  <c:v>4</c:v>
                </c:pt>
                <c:pt idx="42">
                  <c:v>9</c:v>
                </c:pt>
                <c:pt idx="43">
                  <c:v>6</c:v>
                </c:pt>
                <c:pt idx="44">
                  <c:v>7</c:v>
                </c:pt>
                <c:pt idx="45">
                  <c:v>8</c:v>
                </c:pt>
                <c:pt idx="46">
                  <c:v>5</c:v>
                </c:pt>
                <c:pt idx="47">
                  <c:v>4</c:v>
                </c:pt>
                <c:pt idx="48">
                  <c:v>5</c:v>
                </c:pt>
                <c:pt idx="49">
                  <c:v>1</c:v>
                </c:pt>
                <c:pt idx="50">
                  <c:v>7</c:v>
                </c:pt>
                <c:pt idx="51">
                  <c:v>4</c:v>
                </c:pt>
                <c:pt idx="52">
                  <c:v>3</c:v>
                </c:pt>
                <c:pt idx="53">
                  <c:v>1</c:v>
                </c:pt>
                <c:pt idx="54">
                  <c:v>0</c:v>
                </c:pt>
                <c:pt idx="55">
                  <c:v>5</c:v>
                </c:pt>
                <c:pt idx="56">
                  <c:v>3</c:v>
                </c:pt>
                <c:pt idx="57">
                  <c:v>6</c:v>
                </c:pt>
                <c:pt idx="58">
                  <c:v>5</c:v>
                </c:pt>
                <c:pt idx="59">
                  <c:v>11</c:v>
                </c:pt>
                <c:pt idx="60">
                  <c:v>3</c:v>
                </c:pt>
                <c:pt idx="61">
                  <c:v>6</c:v>
                </c:pt>
                <c:pt idx="62">
                  <c:v>12</c:v>
                </c:pt>
                <c:pt idx="63">
                  <c:v>5</c:v>
                </c:pt>
                <c:pt idx="64">
                  <c:v>7</c:v>
                </c:pt>
                <c:pt idx="65">
                  <c:v>10</c:v>
                </c:pt>
                <c:pt idx="66">
                  <c:v>2</c:v>
                </c:pt>
                <c:pt idx="67">
                  <c:v>10</c:v>
                </c:pt>
                <c:pt idx="68">
                  <c:v>23</c:v>
                </c:pt>
                <c:pt idx="69">
                  <c:v>8</c:v>
                </c:pt>
                <c:pt idx="70">
                  <c:v>6</c:v>
                </c:pt>
                <c:pt idx="71">
                  <c:v>12</c:v>
                </c:pt>
                <c:pt idx="72">
                  <c:v>10</c:v>
                </c:pt>
                <c:pt idx="73">
                  <c:v>4</c:v>
                </c:pt>
                <c:pt idx="74">
                  <c:v>5</c:v>
                </c:pt>
                <c:pt idx="75">
                  <c:v>6</c:v>
                </c:pt>
                <c:pt idx="76">
                  <c:v>3</c:v>
                </c:pt>
                <c:pt idx="77">
                  <c:v>7</c:v>
                </c:pt>
                <c:pt idx="78">
                  <c:v>10</c:v>
                </c:pt>
                <c:pt idx="79">
                  <c:v>5</c:v>
                </c:pt>
                <c:pt idx="80">
                  <c:v>6</c:v>
                </c:pt>
                <c:pt idx="81">
                  <c:v>10</c:v>
                </c:pt>
                <c:pt idx="82">
                  <c:v>13</c:v>
                </c:pt>
                <c:pt idx="83">
                  <c:v>9</c:v>
                </c:pt>
                <c:pt idx="84">
                  <c:v>10</c:v>
                </c:pt>
                <c:pt idx="85">
                  <c:v>8</c:v>
                </c:pt>
                <c:pt idx="86">
                  <c:v>10</c:v>
                </c:pt>
                <c:pt idx="87">
                  <c:v>10</c:v>
                </c:pt>
                <c:pt idx="88">
                  <c:v>16</c:v>
                </c:pt>
                <c:pt idx="89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9D-4ADF-990D-3463BC89B5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86960128"/>
        <c:axId val="1086938528"/>
      </c:lineChart>
      <c:catAx>
        <c:axId val="1086960128"/>
        <c:scaling>
          <c:orientation val="minMax"/>
        </c:scaling>
        <c:delete val="0"/>
        <c:axPos val="b"/>
        <c:numFmt formatCode="[$-409]d\-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1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086938528"/>
        <c:crosses val="autoZero"/>
        <c:auto val="0"/>
        <c:lblAlgn val="ctr"/>
        <c:lblOffset val="100"/>
        <c:tickLblSkip val="7"/>
        <c:noMultiLvlLbl val="1"/>
      </c:catAx>
      <c:valAx>
        <c:axId val="1086938528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086960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Sheet1!$A$2:$A$93</c:f>
              <c:numCache>
                <c:formatCode>d\-mmm</c:formatCode>
                <c:ptCount val="92"/>
                <c:pt idx="0">
                  <c:v>45658</c:v>
                </c:pt>
                <c:pt idx="1">
                  <c:v>45659</c:v>
                </c:pt>
                <c:pt idx="2">
                  <c:v>45660</c:v>
                </c:pt>
                <c:pt idx="3">
                  <c:v>45661</c:v>
                </c:pt>
                <c:pt idx="4">
                  <c:v>45662</c:v>
                </c:pt>
                <c:pt idx="5">
                  <c:v>45663</c:v>
                </c:pt>
                <c:pt idx="6">
                  <c:v>45664</c:v>
                </c:pt>
                <c:pt idx="7">
                  <c:v>45665</c:v>
                </c:pt>
                <c:pt idx="8">
                  <c:v>45666</c:v>
                </c:pt>
                <c:pt idx="9">
                  <c:v>45667</c:v>
                </c:pt>
                <c:pt idx="10">
                  <c:v>45668</c:v>
                </c:pt>
                <c:pt idx="11">
                  <c:v>45669</c:v>
                </c:pt>
                <c:pt idx="12">
                  <c:v>45670</c:v>
                </c:pt>
                <c:pt idx="13">
                  <c:v>45671</c:v>
                </c:pt>
                <c:pt idx="14">
                  <c:v>45672</c:v>
                </c:pt>
                <c:pt idx="15">
                  <c:v>45673</c:v>
                </c:pt>
                <c:pt idx="16">
                  <c:v>45674</c:v>
                </c:pt>
                <c:pt idx="17">
                  <c:v>45675</c:v>
                </c:pt>
                <c:pt idx="18">
                  <c:v>45676</c:v>
                </c:pt>
                <c:pt idx="19">
                  <c:v>45677</c:v>
                </c:pt>
                <c:pt idx="20">
                  <c:v>45678</c:v>
                </c:pt>
                <c:pt idx="21">
                  <c:v>45679</c:v>
                </c:pt>
                <c:pt idx="22">
                  <c:v>45680</c:v>
                </c:pt>
                <c:pt idx="23">
                  <c:v>45681</c:v>
                </c:pt>
                <c:pt idx="24">
                  <c:v>45682</c:v>
                </c:pt>
                <c:pt idx="25">
                  <c:v>45683</c:v>
                </c:pt>
                <c:pt idx="26">
                  <c:v>45684</c:v>
                </c:pt>
                <c:pt idx="27">
                  <c:v>45685</c:v>
                </c:pt>
                <c:pt idx="28">
                  <c:v>45686</c:v>
                </c:pt>
                <c:pt idx="29">
                  <c:v>45687</c:v>
                </c:pt>
                <c:pt idx="30">
                  <c:v>45688</c:v>
                </c:pt>
                <c:pt idx="31">
                  <c:v>45689</c:v>
                </c:pt>
                <c:pt idx="32">
                  <c:v>45690</c:v>
                </c:pt>
                <c:pt idx="33">
                  <c:v>45691</c:v>
                </c:pt>
                <c:pt idx="34">
                  <c:v>45692</c:v>
                </c:pt>
                <c:pt idx="35">
                  <c:v>45693</c:v>
                </c:pt>
                <c:pt idx="36">
                  <c:v>45694</c:v>
                </c:pt>
                <c:pt idx="37">
                  <c:v>45695</c:v>
                </c:pt>
                <c:pt idx="38">
                  <c:v>45696</c:v>
                </c:pt>
                <c:pt idx="39">
                  <c:v>45697</c:v>
                </c:pt>
                <c:pt idx="40">
                  <c:v>45698</c:v>
                </c:pt>
                <c:pt idx="41">
                  <c:v>45699</c:v>
                </c:pt>
                <c:pt idx="42">
                  <c:v>45700</c:v>
                </c:pt>
                <c:pt idx="43">
                  <c:v>45701</c:v>
                </c:pt>
                <c:pt idx="44">
                  <c:v>45702</c:v>
                </c:pt>
                <c:pt idx="45">
                  <c:v>45703</c:v>
                </c:pt>
                <c:pt idx="46">
                  <c:v>45704</c:v>
                </c:pt>
                <c:pt idx="47">
                  <c:v>45705</c:v>
                </c:pt>
                <c:pt idx="48">
                  <c:v>45706</c:v>
                </c:pt>
                <c:pt idx="49">
                  <c:v>45707</c:v>
                </c:pt>
                <c:pt idx="50">
                  <c:v>45708</c:v>
                </c:pt>
                <c:pt idx="51">
                  <c:v>45709</c:v>
                </c:pt>
                <c:pt idx="52">
                  <c:v>45710</c:v>
                </c:pt>
                <c:pt idx="53">
                  <c:v>45711</c:v>
                </c:pt>
                <c:pt idx="54">
                  <c:v>45712</c:v>
                </c:pt>
                <c:pt idx="55">
                  <c:v>45713</c:v>
                </c:pt>
                <c:pt idx="56">
                  <c:v>45714</c:v>
                </c:pt>
                <c:pt idx="57">
                  <c:v>45715</c:v>
                </c:pt>
                <c:pt idx="58">
                  <c:v>45716</c:v>
                </c:pt>
                <c:pt idx="59">
                  <c:v>45717</c:v>
                </c:pt>
                <c:pt idx="60">
                  <c:v>45718</c:v>
                </c:pt>
                <c:pt idx="61">
                  <c:v>45719</c:v>
                </c:pt>
                <c:pt idx="62">
                  <c:v>45720</c:v>
                </c:pt>
                <c:pt idx="63">
                  <c:v>45721</c:v>
                </c:pt>
                <c:pt idx="64">
                  <c:v>45722</c:v>
                </c:pt>
                <c:pt idx="65">
                  <c:v>45723</c:v>
                </c:pt>
                <c:pt idx="66">
                  <c:v>45724</c:v>
                </c:pt>
                <c:pt idx="67">
                  <c:v>45725</c:v>
                </c:pt>
                <c:pt idx="68">
                  <c:v>45726</c:v>
                </c:pt>
                <c:pt idx="69">
                  <c:v>45727</c:v>
                </c:pt>
                <c:pt idx="70">
                  <c:v>45728</c:v>
                </c:pt>
                <c:pt idx="71">
                  <c:v>45729</c:v>
                </c:pt>
                <c:pt idx="72">
                  <c:v>45730</c:v>
                </c:pt>
                <c:pt idx="73">
                  <c:v>45731</c:v>
                </c:pt>
                <c:pt idx="74">
                  <c:v>45732</c:v>
                </c:pt>
                <c:pt idx="75">
                  <c:v>45733</c:v>
                </c:pt>
                <c:pt idx="76">
                  <c:v>45734</c:v>
                </c:pt>
                <c:pt idx="77">
                  <c:v>45735</c:v>
                </c:pt>
                <c:pt idx="78">
                  <c:v>45736</c:v>
                </c:pt>
                <c:pt idx="79">
                  <c:v>45737</c:v>
                </c:pt>
                <c:pt idx="80">
                  <c:v>45738</c:v>
                </c:pt>
                <c:pt idx="81">
                  <c:v>45739</c:v>
                </c:pt>
                <c:pt idx="82">
                  <c:v>45740</c:v>
                </c:pt>
                <c:pt idx="83">
                  <c:v>45741</c:v>
                </c:pt>
                <c:pt idx="84">
                  <c:v>45742</c:v>
                </c:pt>
                <c:pt idx="85">
                  <c:v>45743</c:v>
                </c:pt>
                <c:pt idx="86">
                  <c:v>45744</c:v>
                </c:pt>
                <c:pt idx="87">
                  <c:v>45745</c:v>
                </c:pt>
                <c:pt idx="88">
                  <c:v>45746</c:v>
                </c:pt>
                <c:pt idx="89">
                  <c:v>45747</c:v>
                </c:pt>
              </c:numCache>
            </c:numRef>
          </c:cat>
          <c:val>
            <c:numRef>
              <c:f>Sheet1!$B$2:$B$93</c:f>
              <c:numCache>
                <c:formatCode>General</c:formatCode>
                <c:ptCount val="92"/>
                <c:pt idx="0">
                  <c:v>19</c:v>
                </c:pt>
                <c:pt idx="1">
                  <c:v>18</c:v>
                </c:pt>
                <c:pt idx="2">
                  <c:v>8</c:v>
                </c:pt>
                <c:pt idx="3">
                  <c:v>9</c:v>
                </c:pt>
                <c:pt idx="4">
                  <c:v>9</c:v>
                </c:pt>
                <c:pt idx="5">
                  <c:v>3</c:v>
                </c:pt>
                <c:pt idx="6">
                  <c:v>3</c:v>
                </c:pt>
                <c:pt idx="7">
                  <c:v>8</c:v>
                </c:pt>
                <c:pt idx="8">
                  <c:v>9</c:v>
                </c:pt>
                <c:pt idx="9">
                  <c:v>3</c:v>
                </c:pt>
                <c:pt idx="10">
                  <c:v>6</c:v>
                </c:pt>
                <c:pt idx="11">
                  <c:v>6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12</c:v>
                </c:pt>
                <c:pt idx="16">
                  <c:v>10</c:v>
                </c:pt>
                <c:pt idx="17">
                  <c:v>5</c:v>
                </c:pt>
                <c:pt idx="18">
                  <c:v>4</c:v>
                </c:pt>
                <c:pt idx="19">
                  <c:v>5</c:v>
                </c:pt>
                <c:pt idx="20">
                  <c:v>9</c:v>
                </c:pt>
                <c:pt idx="21">
                  <c:v>9</c:v>
                </c:pt>
                <c:pt idx="22">
                  <c:v>9</c:v>
                </c:pt>
                <c:pt idx="23">
                  <c:v>6</c:v>
                </c:pt>
                <c:pt idx="24">
                  <c:v>6</c:v>
                </c:pt>
                <c:pt idx="25">
                  <c:v>7</c:v>
                </c:pt>
                <c:pt idx="26">
                  <c:v>7</c:v>
                </c:pt>
                <c:pt idx="27">
                  <c:v>14</c:v>
                </c:pt>
                <c:pt idx="28">
                  <c:v>9</c:v>
                </c:pt>
                <c:pt idx="29">
                  <c:v>3</c:v>
                </c:pt>
                <c:pt idx="30">
                  <c:v>4</c:v>
                </c:pt>
                <c:pt idx="31">
                  <c:v>1</c:v>
                </c:pt>
                <c:pt idx="32">
                  <c:v>2</c:v>
                </c:pt>
                <c:pt idx="33">
                  <c:v>5</c:v>
                </c:pt>
                <c:pt idx="34">
                  <c:v>7</c:v>
                </c:pt>
                <c:pt idx="35">
                  <c:v>5</c:v>
                </c:pt>
                <c:pt idx="36">
                  <c:v>42</c:v>
                </c:pt>
                <c:pt idx="37">
                  <c:v>9</c:v>
                </c:pt>
                <c:pt idx="38">
                  <c:v>1</c:v>
                </c:pt>
                <c:pt idx="39">
                  <c:v>1</c:v>
                </c:pt>
                <c:pt idx="40">
                  <c:v>5</c:v>
                </c:pt>
                <c:pt idx="41">
                  <c:v>23</c:v>
                </c:pt>
                <c:pt idx="42">
                  <c:v>8</c:v>
                </c:pt>
                <c:pt idx="43">
                  <c:v>2</c:v>
                </c:pt>
                <c:pt idx="44">
                  <c:v>4</c:v>
                </c:pt>
                <c:pt idx="45">
                  <c:v>2</c:v>
                </c:pt>
                <c:pt idx="46">
                  <c:v>3</c:v>
                </c:pt>
                <c:pt idx="47">
                  <c:v>7</c:v>
                </c:pt>
                <c:pt idx="48">
                  <c:v>8</c:v>
                </c:pt>
                <c:pt idx="49">
                  <c:v>7</c:v>
                </c:pt>
                <c:pt idx="50">
                  <c:v>10</c:v>
                </c:pt>
                <c:pt idx="51">
                  <c:v>4</c:v>
                </c:pt>
                <c:pt idx="52">
                  <c:v>4</c:v>
                </c:pt>
                <c:pt idx="53">
                  <c:v>2</c:v>
                </c:pt>
                <c:pt idx="54">
                  <c:v>3</c:v>
                </c:pt>
                <c:pt idx="55">
                  <c:v>8</c:v>
                </c:pt>
                <c:pt idx="56">
                  <c:v>27</c:v>
                </c:pt>
                <c:pt idx="57">
                  <c:v>55</c:v>
                </c:pt>
                <c:pt idx="58">
                  <c:v>12</c:v>
                </c:pt>
                <c:pt idx="59">
                  <c:v>11</c:v>
                </c:pt>
                <c:pt idx="60">
                  <c:v>10</c:v>
                </c:pt>
                <c:pt idx="61">
                  <c:v>8</c:v>
                </c:pt>
                <c:pt idx="62">
                  <c:v>13</c:v>
                </c:pt>
                <c:pt idx="63">
                  <c:v>4</c:v>
                </c:pt>
                <c:pt idx="64">
                  <c:v>7</c:v>
                </c:pt>
                <c:pt idx="65">
                  <c:v>5</c:v>
                </c:pt>
                <c:pt idx="66">
                  <c:v>2</c:v>
                </c:pt>
                <c:pt idx="67">
                  <c:v>63</c:v>
                </c:pt>
                <c:pt idx="68">
                  <c:v>31</c:v>
                </c:pt>
                <c:pt idx="69">
                  <c:v>19</c:v>
                </c:pt>
                <c:pt idx="70">
                  <c:v>3</c:v>
                </c:pt>
                <c:pt idx="71">
                  <c:v>9</c:v>
                </c:pt>
                <c:pt idx="72">
                  <c:v>4</c:v>
                </c:pt>
                <c:pt idx="73">
                  <c:v>1</c:v>
                </c:pt>
                <c:pt idx="74">
                  <c:v>2</c:v>
                </c:pt>
                <c:pt idx="75">
                  <c:v>4</c:v>
                </c:pt>
                <c:pt idx="76">
                  <c:v>6</c:v>
                </c:pt>
                <c:pt idx="77">
                  <c:v>1</c:v>
                </c:pt>
                <c:pt idx="78">
                  <c:v>3</c:v>
                </c:pt>
                <c:pt idx="79">
                  <c:v>2</c:v>
                </c:pt>
                <c:pt idx="80">
                  <c:v>7</c:v>
                </c:pt>
                <c:pt idx="81">
                  <c:v>2</c:v>
                </c:pt>
                <c:pt idx="82">
                  <c:v>90</c:v>
                </c:pt>
                <c:pt idx="83">
                  <c:v>23</c:v>
                </c:pt>
                <c:pt idx="84">
                  <c:v>2</c:v>
                </c:pt>
                <c:pt idx="85">
                  <c:v>6</c:v>
                </c:pt>
                <c:pt idx="86">
                  <c:v>9</c:v>
                </c:pt>
                <c:pt idx="87">
                  <c:v>0</c:v>
                </c:pt>
                <c:pt idx="88">
                  <c:v>4</c:v>
                </c:pt>
                <c:pt idx="89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D1-4222-8552-06CD39E471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neutral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Sheet1!$A$2:$A$93</c:f>
              <c:numCache>
                <c:formatCode>d\-mmm</c:formatCode>
                <c:ptCount val="92"/>
                <c:pt idx="0">
                  <c:v>45658</c:v>
                </c:pt>
                <c:pt idx="1">
                  <c:v>45659</c:v>
                </c:pt>
                <c:pt idx="2">
                  <c:v>45660</c:v>
                </c:pt>
                <c:pt idx="3">
                  <c:v>45661</c:v>
                </c:pt>
                <c:pt idx="4">
                  <c:v>45662</c:v>
                </c:pt>
                <c:pt idx="5">
                  <c:v>45663</c:v>
                </c:pt>
                <c:pt idx="6">
                  <c:v>45664</c:v>
                </c:pt>
                <c:pt idx="7">
                  <c:v>45665</c:v>
                </c:pt>
                <c:pt idx="8">
                  <c:v>45666</c:v>
                </c:pt>
                <c:pt idx="9">
                  <c:v>45667</c:v>
                </c:pt>
                <c:pt idx="10">
                  <c:v>45668</c:v>
                </c:pt>
                <c:pt idx="11">
                  <c:v>45669</c:v>
                </c:pt>
                <c:pt idx="12">
                  <c:v>45670</c:v>
                </c:pt>
                <c:pt idx="13">
                  <c:v>45671</c:v>
                </c:pt>
                <c:pt idx="14">
                  <c:v>45672</c:v>
                </c:pt>
                <c:pt idx="15">
                  <c:v>45673</c:v>
                </c:pt>
                <c:pt idx="16">
                  <c:v>45674</c:v>
                </c:pt>
                <c:pt idx="17">
                  <c:v>45675</c:v>
                </c:pt>
                <c:pt idx="18">
                  <c:v>45676</c:v>
                </c:pt>
                <c:pt idx="19">
                  <c:v>45677</c:v>
                </c:pt>
                <c:pt idx="20">
                  <c:v>45678</c:v>
                </c:pt>
                <c:pt idx="21">
                  <c:v>45679</c:v>
                </c:pt>
                <c:pt idx="22">
                  <c:v>45680</c:v>
                </c:pt>
                <c:pt idx="23">
                  <c:v>45681</c:v>
                </c:pt>
                <c:pt idx="24">
                  <c:v>45682</c:v>
                </c:pt>
                <c:pt idx="25">
                  <c:v>45683</c:v>
                </c:pt>
                <c:pt idx="26">
                  <c:v>45684</c:v>
                </c:pt>
                <c:pt idx="27">
                  <c:v>45685</c:v>
                </c:pt>
                <c:pt idx="28">
                  <c:v>45686</c:v>
                </c:pt>
                <c:pt idx="29">
                  <c:v>45687</c:v>
                </c:pt>
                <c:pt idx="30">
                  <c:v>45688</c:v>
                </c:pt>
                <c:pt idx="31">
                  <c:v>45689</c:v>
                </c:pt>
                <c:pt idx="32">
                  <c:v>45690</c:v>
                </c:pt>
                <c:pt idx="33">
                  <c:v>45691</c:v>
                </c:pt>
                <c:pt idx="34">
                  <c:v>45692</c:v>
                </c:pt>
                <c:pt idx="35">
                  <c:v>45693</c:v>
                </c:pt>
                <c:pt idx="36">
                  <c:v>45694</c:v>
                </c:pt>
                <c:pt idx="37">
                  <c:v>45695</c:v>
                </c:pt>
                <c:pt idx="38">
                  <c:v>45696</c:v>
                </c:pt>
                <c:pt idx="39">
                  <c:v>45697</c:v>
                </c:pt>
                <c:pt idx="40">
                  <c:v>45698</c:v>
                </c:pt>
                <c:pt idx="41">
                  <c:v>45699</c:v>
                </c:pt>
                <c:pt idx="42">
                  <c:v>45700</c:v>
                </c:pt>
                <c:pt idx="43">
                  <c:v>45701</c:v>
                </c:pt>
                <c:pt idx="44">
                  <c:v>45702</c:v>
                </c:pt>
                <c:pt idx="45">
                  <c:v>45703</c:v>
                </c:pt>
                <c:pt idx="46">
                  <c:v>45704</c:v>
                </c:pt>
                <c:pt idx="47">
                  <c:v>45705</c:v>
                </c:pt>
                <c:pt idx="48">
                  <c:v>45706</c:v>
                </c:pt>
                <c:pt idx="49">
                  <c:v>45707</c:v>
                </c:pt>
                <c:pt idx="50">
                  <c:v>45708</c:v>
                </c:pt>
                <c:pt idx="51">
                  <c:v>45709</c:v>
                </c:pt>
                <c:pt idx="52">
                  <c:v>45710</c:v>
                </c:pt>
                <c:pt idx="53">
                  <c:v>45711</c:v>
                </c:pt>
                <c:pt idx="54">
                  <c:v>45712</c:v>
                </c:pt>
                <c:pt idx="55">
                  <c:v>45713</c:v>
                </c:pt>
                <c:pt idx="56">
                  <c:v>45714</c:v>
                </c:pt>
                <c:pt idx="57">
                  <c:v>45715</c:v>
                </c:pt>
                <c:pt idx="58">
                  <c:v>45716</c:v>
                </c:pt>
                <c:pt idx="59">
                  <c:v>45717</c:v>
                </c:pt>
                <c:pt idx="60">
                  <c:v>45718</c:v>
                </c:pt>
                <c:pt idx="61">
                  <c:v>45719</c:v>
                </c:pt>
                <c:pt idx="62">
                  <c:v>45720</c:v>
                </c:pt>
                <c:pt idx="63">
                  <c:v>45721</c:v>
                </c:pt>
                <c:pt idx="64">
                  <c:v>45722</c:v>
                </c:pt>
                <c:pt idx="65">
                  <c:v>45723</c:v>
                </c:pt>
                <c:pt idx="66">
                  <c:v>45724</c:v>
                </c:pt>
                <c:pt idx="67">
                  <c:v>45725</c:v>
                </c:pt>
                <c:pt idx="68">
                  <c:v>45726</c:v>
                </c:pt>
                <c:pt idx="69">
                  <c:v>45727</c:v>
                </c:pt>
                <c:pt idx="70">
                  <c:v>45728</c:v>
                </c:pt>
                <c:pt idx="71">
                  <c:v>45729</c:v>
                </c:pt>
                <c:pt idx="72">
                  <c:v>45730</c:v>
                </c:pt>
                <c:pt idx="73">
                  <c:v>45731</c:v>
                </c:pt>
                <c:pt idx="74">
                  <c:v>45732</c:v>
                </c:pt>
                <c:pt idx="75">
                  <c:v>45733</c:v>
                </c:pt>
                <c:pt idx="76">
                  <c:v>45734</c:v>
                </c:pt>
                <c:pt idx="77">
                  <c:v>45735</c:v>
                </c:pt>
                <c:pt idx="78">
                  <c:v>45736</c:v>
                </c:pt>
                <c:pt idx="79">
                  <c:v>45737</c:v>
                </c:pt>
                <c:pt idx="80">
                  <c:v>45738</c:v>
                </c:pt>
                <c:pt idx="81">
                  <c:v>45739</c:v>
                </c:pt>
                <c:pt idx="82">
                  <c:v>45740</c:v>
                </c:pt>
                <c:pt idx="83">
                  <c:v>45741</c:v>
                </c:pt>
                <c:pt idx="84">
                  <c:v>45742</c:v>
                </c:pt>
                <c:pt idx="85">
                  <c:v>45743</c:v>
                </c:pt>
                <c:pt idx="86">
                  <c:v>45744</c:v>
                </c:pt>
                <c:pt idx="87">
                  <c:v>45745</c:v>
                </c:pt>
                <c:pt idx="88">
                  <c:v>45746</c:v>
                </c:pt>
                <c:pt idx="89">
                  <c:v>45747</c:v>
                </c:pt>
              </c:numCache>
            </c:numRef>
          </c:cat>
          <c:val>
            <c:numRef>
              <c:f>Sheet1!$C$2:$C$93</c:f>
              <c:numCache>
                <c:formatCode>General</c:formatCode>
                <c:ptCount val="92"/>
                <c:pt idx="0">
                  <c:v>41</c:v>
                </c:pt>
                <c:pt idx="1">
                  <c:v>38</c:v>
                </c:pt>
                <c:pt idx="2">
                  <c:v>30</c:v>
                </c:pt>
                <c:pt idx="3">
                  <c:v>34</c:v>
                </c:pt>
                <c:pt idx="4">
                  <c:v>58</c:v>
                </c:pt>
                <c:pt idx="5">
                  <c:v>63</c:v>
                </c:pt>
                <c:pt idx="6">
                  <c:v>93</c:v>
                </c:pt>
                <c:pt idx="7">
                  <c:v>104</c:v>
                </c:pt>
                <c:pt idx="8">
                  <c:v>43</c:v>
                </c:pt>
                <c:pt idx="9">
                  <c:v>49</c:v>
                </c:pt>
                <c:pt idx="10">
                  <c:v>87</c:v>
                </c:pt>
                <c:pt idx="11">
                  <c:v>70</c:v>
                </c:pt>
                <c:pt idx="12">
                  <c:v>124</c:v>
                </c:pt>
                <c:pt idx="13">
                  <c:v>108</c:v>
                </c:pt>
                <c:pt idx="14">
                  <c:v>76</c:v>
                </c:pt>
                <c:pt idx="15">
                  <c:v>104</c:v>
                </c:pt>
                <c:pt idx="16">
                  <c:v>95</c:v>
                </c:pt>
                <c:pt idx="17">
                  <c:v>47</c:v>
                </c:pt>
                <c:pt idx="18">
                  <c:v>50</c:v>
                </c:pt>
                <c:pt idx="19">
                  <c:v>77</c:v>
                </c:pt>
                <c:pt idx="20">
                  <c:v>132</c:v>
                </c:pt>
                <c:pt idx="21">
                  <c:v>305</c:v>
                </c:pt>
                <c:pt idx="22">
                  <c:v>202</c:v>
                </c:pt>
                <c:pt idx="23">
                  <c:v>86</c:v>
                </c:pt>
                <c:pt idx="24">
                  <c:v>49</c:v>
                </c:pt>
                <c:pt idx="25">
                  <c:v>38</c:v>
                </c:pt>
                <c:pt idx="26">
                  <c:v>90</c:v>
                </c:pt>
                <c:pt idx="27">
                  <c:v>69</c:v>
                </c:pt>
                <c:pt idx="28">
                  <c:v>62</c:v>
                </c:pt>
                <c:pt idx="29">
                  <c:v>70</c:v>
                </c:pt>
                <c:pt idx="30">
                  <c:v>50</c:v>
                </c:pt>
                <c:pt idx="31">
                  <c:v>18</c:v>
                </c:pt>
                <c:pt idx="32">
                  <c:v>45</c:v>
                </c:pt>
                <c:pt idx="33">
                  <c:v>102</c:v>
                </c:pt>
                <c:pt idx="34">
                  <c:v>70</c:v>
                </c:pt>
                <c:pt idx="35">
                  <c:v>57</c:v>
                </c:pt>
                <c:pt idx="36">
                  <c:v>53</c:v>
                </c:pt>
                <c:pt idx="37">
                  <c:v>35</c:v>
                </c:pt>
                <c:pt idx="38">
                  <c:v>17</c:v>
                </c:pt>
                <c:pt idx="39">
                  <c:v>24</c:v>
                </c:pt>
                <c:pt idx="40">
                  <c:v>89</c:v>
                </c:pt>
                <c:pt idx="41">
                  <c:v>101</c:v>
                </c:pt>
                <c:pt idx="42">
                  <c:v>83</c:v>
                </c:pt>
                <c:pt idx="43">
                  <c:v>68</c:v>
                </c:pt>
                <c:pt idx="44">
                  <c:v>54</c:v>
                </c:pt>
                <c:pt idx="45">
                  <c:v>11</c:v>
                </c:pt>
                <c:pt idx="46">
                  <c:v>29</c:v>
                </c:pt>
                <c:pt idx="47">
                  <c:v>76</c:v>
                </c:pt>
                <c:pt idx="48">
                  <c:v>41</c:v>
                </c:pt>
                <c:pt idx="49">
                  <c:v>87</c:v>
                </c:pt>
                <c:pt idx="50">
                  <c:v>113</c:v>
                </c:pt>
                <c:pt idx="51">
                  <c:v>87</c:v>
                </c:pt>
                <c:pt idx="52">
                  <c:v>40</c:v>
                </c:pt>
                <c:pt idx="53">
                  <c:v>22</c:v>
                </c:pt>
                <c:pt idx="54">
                  <c:v>73</c:v>
                </c:pt>
                <c:pt idx="55">
                  <c:v>77</c:v>
                </c:pt>
                <c:pt idx="56">
                  <c:v>71</c:v>
                </c:pt>
                <c:pt idx="57">
                  <c:v>69</c:v>
                </c:pt>
                <c:pt idx="58">
                  <c:v>35</c:v>
                </c:pt>
                <c:pt idx="59">
                  <c:v>40</c:v>
                </c:pt>
                <c:pt idx="60">
                  <c:v>37</c:v>
                </c:pt>
                <c:pt idx="61">
                  <c:v>98</c:v>
                </c:pt>
                <c:pt idx="62">
                  <c:v>108</c:v>
                </c:pt>
                <c:pt idx="63">
                  <c:v>98</c:v>
                </c:pt>
                <c:pt idx="64">
                  <c:v>62</c:v>
                </c:pt>
                <c:pt idx="65">
                  <c:v>54</c:v>
                </c:pt>
                <c:pt idx="66">
                  <c:v>26</c:v>
                </c:pt>
                <c:pt idx="67">
                  <c:v>30</c:v>
                </c:pt>
                <c:pt idx="68">
                  <c:v>69</c:v>
                </c:pt>
                <c:pt idx="69">
                  <c:v>106</c:v>
                </c:pt>
                <c:pt idx="70">
                  <c:v>110</c:v>
                </c:pt>
                <c:pt idx="71">
                  <c:v>124</c:v>
                </c:pt>
                <c:pt idx="72">
                  <c:v>85</c:v>
                </c:pt>
                <c:pt idx="73">
                  <c:v>16</c:v>
                </c:pt>
                <c:pt idx="74">
                  <c:v>47</c:v>
                </c:pt>
                <c:pt idx="75">
                  <c:v>44</c:v>
                </c:pt>
                <c:pt idx="76">
                  <c:v>114</c:v>
                </c:pt>
                <c:pt idx="77">
                  <c:v>134</c:v>
                </c:pt>
                <c:pt idx="78">
                  <c:v>108</c:v>
                </c:pt>
                <c:pt idx="79">
                  <c:v>72</c:v>
                </c:pt>
                <c:pt idx="80">
                  <c:v>67</c:v>
                </c:pt>
                <c:pt idx="81">
                  <c:v>53</c:v>
                </c:pt>
                <c:pt idx="82">
                  <c:v>118</c:v>
                </c:pt>
                <c:pt idx="83">
                  <c:v>194</c:v>
                </c:pt>
                <c:pt idx="84">
                  <c:v>70</c:v>
                </c:pt>
                <c:pt idx="85">
                  <c:v>97</c:v>
                </c:pt>
                <c:pt idx="86">
                  <c:v>160</c:v>
                </c:pt>
                <c:pt idx="87">
                  <c:v>63</c:v>
                </c:pt>
                <c:pt idx="88">
                  <c:v>29</c:v>
                </c:pt>
                <c:pt idx="89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D1-4222-8552-06CD39E471E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negative</c:v>
                </c:pt>
              </c:strCache>
            </c:strRef>
          </c:tx>
          <c:spPr>
            <a:ln w="28575" cap="rnd">
              <a:solidFill>
                <a:srgbClr val="EF3340"/>
              </a:solidFill>
              <a:round/>
            </a:ln>
            <a:effectLst/>
          </c:spPr>
          <c:marker>
            <c:symbol val="none"/>
          </c:marker>
          <c:cat>
            <c:numRef>
              <c:f>Sheet1!$A$2:$A$93</c:f>
              <c:numCache>
                <c:formatCode>d\-mmm</c:formatCode>
                <c:ptCount val="92"/>
                <c:pt idx="0">
                  <c:v>45658</c:v>
                </c:pt>
                <c:pt idx="1">
                  <c:v>45659</c:v>
                </c:pt>
                <c:pt idx="2">
                  <c:v>45660</c:v>
                </c:pt>
                <c:pt idx="3">
                  <c:v>45661</c:v>
                </c:pt>
                <c:pt idx="4">
                  <c:v>45662</c:v>
                </c:pt>
                <c:pt idx="5">
                  <c:v>45663</c:v>
                </c:pt>
                <c:pt idx="6">
                  <c:v>45664</c:v>
                </c:pt>
                <c:pt idx="7">
                  <c:v>45665</c:v>
                </c:pt>
                <c:pt idx="8">
                  <c:v>45666</c:v>
                </c:pt>
                <c:pt idx="9">
                  <c:v>45667</c:v>
                </c:pt>
                <c:pt idx="10">
                  <c:v>45668</c:v>
                </c:pt>
                <c:pt idx="11">
                  <c:v>45669</c:v>
                </c:pt>
                <c:pt idx="12">
                  <c:v>45670</c:v>
                </c:pt>
                <c:pt idx="13">
                  <c:v>45671</c:v>
                </c:pt>
                <c:pt idx="14">
                  <c:v>45672</c:v>
                </c:pt>
                <c:pt idx="15">
                  <c:v>45673</c:v>
                </c:pt>
                <c:pt idx="16">
                  <c:v>45674</c:v>
                </c:pt>
                <c:pt idx="17">
                  <c:v>45675</c:v>
                </c:pt>
                <c:pt idx="18">
                  <c:v>45676</c:v>
                </c:pt>
                <c:pt idx="19">
                  <c:v>45677</c:v>
                </c:pt>
                <c:pt idx="20">
                  <c:v>45678</c:v>
                </c:pt>
                <c:pt idx="21">
                  <c:v>45679</c:v>
                </c:pt>
                <c:pt idx="22">
                  <c:v>45680</c:v>
                </c:pt>
                <c:pt idx="23">
                  <c:v>45681</c:v>
                </c:pt>
                <c:pt idx="24">
                  <c:v>45682</c:v>
                </c:pt>
                <c:pt idx="25">
                  <c:v>45683</c:v>
                </c:pt>
                <c:pt idx="26">
                  <c:v>45684</c:v>
                </c:pt>
                <c:pt idx="27">
                  <c:v>45685</c:v>
                </c:pt>
                <c:pt idx="28">
                  <c:v>45686</c:v>
                </c:pt>
                <c:pt idx="29">
                  <c:v>45687</c:v>
                </c:pt>
                <c:pt idx="30">
                  <c:v>45688</c:v>
                </c:pt>
                <c:pt idx="31">
                  <c:v>45689</c:v>
                </c:pt>
                <c:pt idx="32">
                  <c:v>45690</c:v>
                </c:pt>
                <c:pt idx="33">
                  <c:v>45691</c:v>
                </c:pt>
                <c:pt idx="34">
                  <c:v>45692</c:v>
                </c:pt>
                <c:pt idx="35">
                  <c:v>45693</c:v>
                </c:pt>
                <c:pt idx="36">
                  <c:v>45694</c:v>
                </c:pt>
                <c:pt idx="37">
                  <c:v>45695</c:v>
                </c:pt>
                <c:pt idx="38">
                  <c:v>45696</c:v>
                </c:pt>
                <c:pt idx="39">
                  <c:v>45697</c:v>
                </c:pt>
                <c:pt idx="40">
                  <c:v>45698</c:v>
                </c:pt>
                <c:pt idx="41">
                  <c:v>45699</c:v>
                </c:pt>
                <c:pt idx="42">
                  <c:v>45700</c:v>
                </c:pt>
                <c:pt idx="43">
                  <c:v>45701</c:v>
                </c:pt>
                <c:pt idx="44">
                  <c:v>45702</c:v>
                </c:pt>
                <c:pt idx="45">
                  <c:v>45703</c:v>
                </c:pt>
                <c:pt idx="46">
                  <c:v>45704</c:v>
                </c:pt>
                <c:pt idx="47">
                  <c:v>45705</c:v>
                </c:pt>
                <c:pt idx="48">
                  <c:v>45706</c:v>
                </c:pt>
                <c:pt idx="49">
                  <c:v>45707</c:v>
                </c:pt>
                <c:pt idx="50">
                  <c:v>45708</c:v>
                </c:pt>
                <c:pt idx="51">
                  <c:v>45709</c:v>
                </c:pt>
                <c:pt idx="52">
                  <c:v>45710</c:v>
                </c:pt>
                <c:pt idx="53">
                  <c:v>45711</c:v>
                </c:pt>
                <c:pt idx="54">
                  <c:v>45712</c:v>
                </c:pt>
                <c:pt idx="55">
                  <c:v>45713</c:v>
                </c:pt>
                <c:pt idx="56">
                  <c:v>45714</c:v>
                </c:pt>
                <c:pt idx="57">
                  <c:v>45715</c:v>
                </c:pt>
                <c:pt idx="58">
                  <c:v>45716</c:v>
                </c:pt>
                <c:pt idx="59">
                  <c:v>45717</c:v>
                </c:pt>
                <c:pt idx="60">
                  <c:v>45718</c:v>
                </c:pt>
                <c:pt idx="61">
                  <c:v>45719</c:v>
                </c:pt>
                <c:pt idx="62">
                  <c:v>45720</c:v>
                </c:pt>
                <c:pt idx="63">
                  <c:v>45721</c:v>
                </c:pt>
                <c:pt idx="64">
                  <c:v>45722</c:v>
                </c:pt>
                <c:pt idx="65">
                  <c:v>45723</c:v>
                </c:pt>
                <c:pt idx="66">
                  <c:v>45724</c:v>
                </c:pt>
                <c:pt idx="67">
                  <c:v>45725</c:v>
                </c:pt>
                <c:pt idx="68">
                  <c:v>45726</c:v>
                </c:pt>
                <c:pt idx="69">
                  <c:v>45727</c:v>
                </c:pt>
                <c:pt idx="70">
                  <c:v>45728</c:v>
                </c:pt>
                <c:pt idx="71">
                  <c:v>45729</c:v>
                </c:pt>
                <c:pt idx="72">
                  <c:v>45730</c:v>
                </c:pt>
                <c:pt idx="73">
                  <c:v>45731</c:v>
                </c:pt>
                <c:pt idx="74">
                  <c:v>45732</c:v>
                </c:pt>
                <c:pt idx="75">
                  <c:v>45733</c:v>
                </c:pt>
                <c:pt idx="76">
                  <c:v>45734</c:v>
                </c:pt>
                <c:pt idx="77">
                  <c:v>45735</c:v>
                </c:pt>
                <c:pt idx="78">
                  <c:v>45736</c:v>
                </c:pt>
                <c:pt idx="79">
                  <c:v>45737</c:v>
                </c:pt>
                <c:pt idx="80">
                  <c:v>45738</c:v>
                </c:pt>
                <c:pt idx="81">
                  <c:v>45739</c:v>
                </c:pt>
                <c:pt idx="82">
                  <c:v>45740</c:v>
                </c:pt>
                <c:pt idx="83">
                  <c:v>45741</c:v>
                </c:pt>
                <c:pt idx="84">
                  <c:v>45742</c:v>
                </c:pt>
                <c:pt idx="85">
                  <c:v>45743</c:v>
                </c:pt>
                <c:pt idx="86">
                  <c:v>45744</c:v>
                </c:pt>
                <c:pt idx="87">
                  <c:v>45745</c:v>
                </c:pt>
                <c:pt idx="88">
                  <c:v>45746</c:v>
                </c:pt>
                <c:pt idx="89">
                  <c:v>45747</c:v>
                </c:pt>
              </c:numCache>
            </c:numRef>
          </c:cat>
          <c:val>
            <c:numRef>
              <c:f>Sheet1!$D$2:$D$93</c:f>
              <c:numCache>
                <c:formatCode>General</c:formatCode>
                <c:ptCount val="92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1</c:v>
                </c:pt>
                <c:pt idx="4">
                  <c:v>1</c:v>
                </c:pt>
                <c:pt idx="5">
                  <c:v>6</c:v>
                </c:pt>
                <c:pt idx="6">
                  <c:v>3</c:v>
                </c:pt>
                <c:pt idx="7">
                  <c:v>5</c:v>
                </c:pt>
                <c:pt idx="8">
                  <c:v>8</c:v>
                </c:pt>
                <c:pt idx="9">
                  <c:v>7</c:v>
                </c:pt>
                <c:pt idx="10">
                  <c:v>13</c:v>
                </c:pt>
                <c:pt idx="11">
                  <c:v>14</c:v>
                </c:pt>
                <c:pt idx="12">
                  <c:v>10</c:v>
                </c:pt>
                <c:pt idx="13">
                  <c:v>12</c:v>
                </c:pt>
                <c:pt idx="14">
                  <c:v>6</c:v>
                </c:pt>
                <c:pt idx="15">
                  <c:v>11</c:v>
                </c:pt>
                <c:pt idx="16">
                  <c:v>10</c:v>
                </c:pt>
                <c:pt idx="17">
                  <c:v>2</c:v>
                </c:pt>
                <c:pt idx="18">
                  <c:v>4</c:v>
                </c:pt>
                <c:pt idx="19">
                  <c:v>5</c:v>
                </c:pt>
                <c:pt idx="20">
                  <c:v>21</c:v>
                </c:pt>
                <c:pt idx="21">
                  <c:v>23</c:v>
                </c:pt>
                <c:pt idx="22">
                  <c:v>10</c:v>
                </c:pt>
                <c:pt idx="23">
                  <c:v>11</c:v>
                </c:pt>
                <c:pt idx="24">
                  <c:v>7</c:v>
                </c:pt>
                <c:pt idx="25">
                  <c:v>5</c:v>
                </c:pt>
                <c:pt idx="26">
                  <c:v>7</c:v>
                </c:pt>
                <c:pt idx="27">
                  <c:v>7</c:v>
                </c:pt>
                <c:pt idx="28">
                  <c:v>3</c:v>
                </c:pt>
                <c:pt idx="29">
                  <c:v>5</c:v>
                </c:pt>
                <c:pt idx="30">
                  <c:v>7</c:v>
                </c:pt>
                <c:pt idx="31">
                  <c:v>5</c:v>
                </c:pt>
                <c:pt idx="32">
                  <c:v>8</c:v>
                </c:pt>
                <c:pt idx="33">
                  <c:v>7</c:v>
                </c:pt>
                <c:pt idx="34">
                  <c:v>4</c:v>
                </c:pt>
                <c:pt idx="35">
                  <c:v>13</c:v>
                </c:pt>
                <c:pt idx="36">
                  <c:v>18</c:v>
                </c:pt>
                <c:pt idx="37">
                  <c:v>7</c:v>
                </c:pt>
                <c:pt idx="38">
                  <c:v>4</c:v>
                </c:pt>
                <c:pt idx="39">
                  <c:v>2</c:v>
                </c:pt>
                <c:pt idx="40">
                  <c:v>8</c:v>
                </c:pt>
                <c:pt idx="41">
                  <c:v>3</c:v>
                </c:pt>
                <c:pt idx="42">
                  <c:v>9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5</c:v>
                </c:pt>
                <c:pt idx="47">
                  <c:v>3</c:v>
                </c:pt>
                <c:pt idx="48">
                  <c:v>6</c:v>
                </c:pt>
                <c:pt idx="49">
                  <c:v>2</c:v>
                </c:pt>
                <c:pt idx="50">
                  <c:v>7</c:v>
                </c:pt>
                <c:pt idx="51">
                  <c:v>4</c:v>
                </c:pt>
                <c:pt idx="52">
                  <c:v>2</c:v>
                </c:pt>
                <c:pt idx="53">
                  <c:v>1</c:v>
                </c:pt>
                <c:pt idx="54">
                  <c:v>1</c:v>
                </c:pt>
                <c:pt idx="55">
                  <c:v>5</c:v>
                </c:pt>
                <c:pt idx="56">
                  <c:v>2</c:v>
                </c:pt>
                <c:pt idx="57">
                  <c:v>7</c:v>
                </c:pt>
                <c:pt idx="58">
                  <c:v>5</c:v>
                </c:pt>
                <c:pt idx="59">
                  <c:v>9</c:v>
                </c:pt>
                <c:pt idx="60">
                  <c:v>4</c:v>
                </c:pt>
                <c:pt idx="61">
                  <c:v>7</c:v>
                </c:pt>
                <c:pt idx="62">
                  <c:v>12</c:v>
                </c:pt>
                <c:pt idx="63">
                  <c:v>5</c:v>
                </c:pt>
                <c:pt idx="64">
                  <c:v>7</c:v>
                </c:pt>
                <c:pt idx="65">
                  <c:v>11</c:v>
                </c:pt>
                <c:pt idx="66">
                  <c:v>3</c:v>
                </c:pt>
                <c:pt idx="67">
                  <c:v>21</c:v>
                </c:pt>
                <c:pt idx="68">
                  <c:v>25</c:v>
                </c:pt>
                <c:pt idx="69">
                  <c:v>9</c:v>
                </c:pt>
                <c:pt idx="70">
                  <c:v>7</c:v>
                </c:pt>
                <c:pt idx="71">
                  <c:v>10</c:v>
                </c:pt>
                <c:pt idx="72">
                  <c:v>11</c:v>
                </c:pt>
                <c:pt idx="73">
                  <c:v>4</c:v>
                </c:pt>
                <c:pt idx="74">
                  <c:v>5</c:v>
                </c:pt>
                <c:pt idx="75">
                  <c:v>6</c:v>
                </c:pt>
                <c:pt idx="76">
                  <c:v>4</c:v>
                </c:pt>
                <c:pt idx="77">
                  <c:v>7</c:v>
                </c:pt>
                <c:pt idx="78">
                  <c:v>8</c:v>
                </c:pt>
                <c:pt idx="79">
                  <c:v>7</c:v>
                </c:pt>
                <c:pt idx="80">
                  <c:v>4</c:v>
                </c:pt>
                <c:pt idx="81">
                  <c:v>11</c:v>
                </c:pt>
                <c:pt idx="82">
                  <c:v>11</c:v>
                </c:pt>
                <c:pt idx="83">
                  <c:v>9</c:v>
                </c:pt>
                <c:pt idx="84">
                  <c:v>9</c:v>
                </c:pt>
                <c:pt idx="85">
                  <c:v>7</c:v>
                </c:pt>
                <c:pt idx="86">
                  <c:v>9</c:v>
                </c:pt>
                <c:pt idx="87">
                  <c:v>7</c:v>
                </c:pt>
                <c:pt idx="88">
                  <c:v>14</c:v>
                </c:pt>
                <c:pt idx="89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D1-4222-8552-06CD39E471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86960128"/>
        <c:axId val="1086938528"/>
      </c:lineChart>
      <c:catAx>
        <c:axId val="1086960128"/>
        <c:scaling>
          <c:orientation val="minMax"/>
        </c:scaling>
        <c:delete val="0"/>
        <c:axPos val="b"/>
        <c:numFmt formatCode="[$-409]d\-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1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086938528"/>
        <c:crosses val="autoZero"/>
        <c:auto val="0"/>
        <c:lblAlgn val="ctr"/>
        <c:lblOffset val="100"/>
        <c:tickLblSkip val="7"/>
        <c:noMultiLvlLbl val="1"/>
      </c:catAx>
      <c:valAx>
        <c:axId val="1086938528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086960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Tesco</c:v>
                </c:pt>
                <c:pt idx="1">
                  <c:v>J&amp;J</c:v>
                </c:pt>
                <c:pt idx="2">
                  <c:v>Unilever</c:v>
                </c:pt>
                <c:pt idx="3">
                  <c:v>Boots</c:v>
                </c:pt>
                <c:pt idx="4">
                  <c:v>L’Oréal</c:v>
                </c:pt>
                <c:pt idx="5">
                  <c:v>P&amp;G</c:v>
                </c:pt>
                <c:pt idx="6">
                  <c:v>Henkel</c:v>
                </c:pt>
                <c:pt idx="7">
                  <c:v>Reckitt Benckiser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0.69</c:v>
                </c:pt>
                <c:pt idx="1">
                  <c:v>0.75</c:v>
                </c:pt>
                <c:pt idx="2">
                  <c:v>0.78</c:v>
                </c:pt>
                <c:pt idx="3">
                  <c:v>0.61</c:v>
                </c:pt>
                <c:pt idx="4">
                  <c:v>0.77</c:v>
                </c:pt>
                <c:pt idx="5">
                  <c:v>0.82</c:v>
                </c:pt>
                <c:pt idx="6">
                  <c:v>0.7</c:v>
                </c:pt>
                <c:pt idx="7">
                  <c:v>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F3-4E63-BA46-3A81FCB3D9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97D700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Tesco</c:v>
                </c:pt>
                <c:pt idx="1">
                  <c:v>J&amp;J</c:v>
                </c:pt>
                <c:pt idx="2">
                  <c:v>Unilever</c:v>
                </c:pt>
                <c:pt idx="3">
                  <c:v>Boots</c:v>
                </c:pt>
                <c:pt idx="4">
                  <c:v>L’Oréal</c:v>
                </c:pt>
                <c:pt idx="5">
                  <c:v>P&amp;G</c:v>
                </c:pt>
                <c:pt idx="6">
                  <c:v>Henkel</c:v>
                </c:pt>
                <c:pt idx="7">
                  <c:v>Reckitt Benckiser</c:v>
                </c:pt>
              </c:strCache>
            </c:strRef>
          </c:cat>
          <c:val>
            <c:numRef>
              <c:f>Sheet1!$C$2:$C$9</c:f>
              <c:numCache>
                <c:formatCode>0%</c:formatCode>
                <c:ptCount val="8"/>
                <c:pt idx="0">
                  <c:v>0.08</c:v>
                </c:pt>
                <c:pt idx="1">
                  <c:v>0.04</c:v>
                </c:pt>
                <c:pt idx="2">
                  <c:v>7.0000000000000007E-2</c:v>
                </c:pt>
                <c:pt idx="3">
                  <c:v>0.08</c:v>
                </c:pt>
                <c:pt idx="4">
                  <c:v>0.14000000000000001</c:v>
                </c:pt>
                <c:pt idx="5">
                  <c:v>0.1</c:v>
                </c:pt>
                <c:pt idx="6">
                  <c:v>0.11</c:v>
                </c:pt>
                <c:pt idx="7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F3-4E63-BA46-3A81FCB3D9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EF3340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Tesco</c:v>
                </c:pt>
                <c:pt idx="1">
                  <c:v>J&amp;J</c:v>
                </c:pt>
                <c:pt idx="2">
                  <c:v>Unilever</c:v>
                </c:pt>
                <c:pt idx="3">
                  <c:v>Boots</c:v>
                </c:pt>
                <c:pt idx="4">
                  <c:v>L’Oréal</c:v>
                </c:pt>
                <c:pt idx="5">
                  <c:v>P&amp;G</c:v>
                </c:pt>
                <c:pt idx="6">
                  <c:v>Henkel</c:v>
                </c:pt>
                <c:pt idx="7">
                  <c:v>Reckitt Benckiser</c:v>
                </c:pt>
              </c:strCache>
            </c:strRef>
          </c:cat>
          <c:val>
            <c:numRef>
              <c:f>Sheet1!$D$2:$D$9</c:f>
              <c:numCache>
                <c:formatCode>0%</c:formatCode>
                <c:ptCount val="8"/>
                <c:pt idx="0">
                  <c:v>0.23</c:v>
                </c:pt>
                <c:pt idx="1">
                  <c:v>0.21</c:v>
                </c:pt>
                <c:pt idx="2">
                  <c:v>0.15</c:v>
                </c:pt>
                <c:pt idx="3">
                  <c:v>0.31</c:v>
                </c:pt>
                <c:pt idx="4">
                  <c:v>0.09</c:v>
                </c:pt>
                <c:pt idx="5">
                  <c:v>0.08</c:v>
                </c:pt>
                <c:pt idx="6">
                  <c:v>0.19</c:v>
                </c:pt>
                <c:pt idx="7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F3-4E63-BA46-3A81FCB3D9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91064719"/>
        <c:axId val="1391039759"/>
      </c:barChart>
      <c:catAx>
        <c:axId val="1391064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391039759"/>
        <c:crosses val="autoZero"/>
        <c:auto val="1"/>
        <c:lblAlgn val="ctr"/>
        <c:lblOffset val="100"/>
        <c:noMultiLvlLbl val="0"/>
      </c:catAx>
      <c:valAx>
        <c:axId val="1391039759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3910647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7521381321610925"/>
          <c:y val="8.197672324978636E-2"/>
          <c:w val="0.54138242767312028"/>
          <c:h val="0.8555026915553931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Posts</c:v>
                </c:pt>
              </c:strCache>
            </c:strRef>
          </c:tx>
          <c:spPr>
            <a:ln w="38100"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381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2ED-4854-AA42-714E264576AA}"/>
              </c:ext>
            </c:extLst>
          </c:dPt>
          <c:dPt>
            <c:idx val="1"/>
            <c:bubble3D val="0"/>
            <c:spPr>
              <a:solidFill>
                <a:srgbClr val="EF3340"/>
              </a:solidFill>
              <a:ln w="381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2ED-4854-AA42-714E264576AA}"/>
              </c:ext>
            </c:extLst>
          </c:dPt>
          <c:dPt>
            <c:idx val="2"/>
            <c:bubble3D val="0"/>
            <c:spPr>
              <a:solidFill>
                <a:srgbClr val="9ADBE8"/>
              </a:solidFill>
              <a:ln w="381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2ED-4854-AA42-714E264576AA}"/>
              </c:ext>
            </c:extLst>
          </c:dPt>
          <c:dPt>
            <c:idx val="3"/>
            <c:bubble3D val="0"/>
            <c:spPr>
              <a:solidFill>
                <a:srgbClr val="F277C6"/>
              </a:solidFill>
              <a:ln w="381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2ED-4854-AA42-714E264576AA}"/>
              </c:ext>
            </c:extLst>
          </c:dPt>
          <c:dPt>
            <c:idx val="4"/>
            <c:bubble3D val="0"/>
            <c:spPr>
              <a:solidFill>
                <a:srgbClr val="97D700"/>
              </a:solidFill>
              <a:ln w="381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2ED-4854-AA42-714E264576AA}"/>
              </c:ext>
            </c:extLst>
          </c:dPt>
          <c:dPt>
            <c:idx val="5"/>
            <c:bubble3D val="0"/>
            <c:spPr>
              <a:solidFill>
                <a:srgbClr val="003DA5"/>
              </a:solidFill>
              <a:ln w="381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2ED-4854-AA42-714E264576AA}"/>
              </c:ext>
            </c:extLst>
          </c:dPt>
          <c:dPt>
            <c:idx val="6"/>
            <c:bubble3D val="0"/>
            <c:spPr>
              <a:solidFill>
                <a:schemeClr val="accent4"/>
              </a:solidFill>
              <a:ln w="381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2ED-4854-AA42-714E264576AA}"/>
              </c:ext>
            </c:extLst>
          </c:dPt>
          <c:dPt>
            <c:idx val="7"/>
            <c:bubble3D val="0"/>
            <c:spPr>
              <a:solidFill>
                <a:srgbClr val="00B140"/>
              </a:solidFill>
              <a:ln w="381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2ED-4854-AA42-714E264576AA}"/>
              </c:ext>
            </c:extLst>
          </c:dPt>
          <c:dLbls>
            <c:dLbl>
              <c:idx val="2"/>
              <c:layout>
                <c:manualLayout>
                  <c:x val="2.298993451187421E-2"/>
                  <c:y val="5.577215450028589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2ED-4854-AA42-714E264576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solidFill>
                      <a:schemeClr val="bg1"/>
                    </a:solidFill>
                    <a:latin typeface="Montserrat" panose="00000500000000000000" pitchFamily="2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6350" cap="flat" cmpd="sng" algn="ctr">
                  <a:solidFill>
                    <a:schemeClr val="tx2">
                      <a:lumMod val="50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Tesco</c:v>
                </c:pt>
                <c:pt idx="1">
                  <c:v>J&amp;J</c:v>
                </c:pt>
                <c:pt idx="2">
                  <c:v>Unilever</c:v>
                </c:pt>
                <c:pt idx="3">
                  <c:v>Boots</c:v>
                </c:pt>
                <c:pt idx="4">
                  <c:v>L’Oréal</c:v>
                </c:pt>
                <c:pt idx="5">
                  <c:v>P&amp;G</c:v>
                </c:pt>
                <c:pt idx="6">
                  <c:v>Henkel</c:v>
                </c:pt>
                <c:pt idx="7">
                  <c:v>Reckitt Benckiser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115411</c:v>
                </c:pt>
                <c:pt idx="1">
                  <c:v>17155</c:v>
                </c:pt>
                <c:pt idx="2">
                  <c:v>21136</c:v>
                </c:pt>
                <c:pt idx="3">
                  <c:v>3059</c:v>
                </c:pt>
                <c:pt idx="4">
                  <c:v>28034</c:v>
                </c:pt>
                <c:pt idx="5">
                  <c:v>8589</c:v>
                </c:pt>
                <c:pt idx="6">
                  <c:v>7154</c:v>
                </c:pt>
                <c:pt idx="7">
                  <c:v>2098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A2ED-4854-AA42-714E264576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1"/>
      </c:doughnut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2">
                  <a:lumMod val="10000"/>
                </a:schemeClr>
              </a:solidFill>
              <a:latin typeface="Montserrat" panose="00000500000000000000" pitchFamily="2" charset="0"/>
              <a:ea typeface="Roboto Light" panose="02000000000000000000" pitchFamily="2" charset="0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rgbClr val="6E6E6E"/>
          </a:solidFill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>
          <a:extLst>
            <a:ext uri="{FF2B5EF4-FFF2-40B4-BE49-F238E27FC236}">
              <a16:creationId xmlns:a16="http://schemas.microsoft.com/office/drawing/2014/main" id="{9A9AA4B9-83BD-4B0C-2028-3CA539C1A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:notes">
            <a:extLst>
              <a:ext uri="{FF2B5EF4-FFF2-40B4-BE49-F238E27FC236}">
                <a16:creationId xmlns:a16="http://schemas.microsoft.com/office/drawing/2014/main" id="{C6AFB185-AC24-50B7-5AC2-B2F55689BA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5:notes">
            <a:extLst>
              <a:ext uri="{FF2B5EF4-FFF2-40B4-BE49-F238E27FC236}">
                <a16:creationId xmlns:a16="http://schemas.microsoft.com/office/drawing/2014/main" id="{9F6B5B23-0327-019D-4AC7-1C8720F21D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endParaRPr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999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>
          <a:extLst>
            <a:ext uri="{FF2B5EF4-FFF2-40B4-BE49-F238E27FC236}">
              <a16:creationId xmlns:a16="http://schemas.microsoft.com/office/drawing/2014/main" id="{D18C1CAF-0F0E-3CDE-2C56-69301E92D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7:notes">
            <a:extLst>
              <a:ext uri="{FF2B5EF4-FFF2-40B4-BE49-F238E27FC236}">
                <a16:creationId xmlns:a16="http://schemas.microsoft.com/office/drawing/2014/main" id="{63B99EA6-DF98-C1F9-295A-E45222A56A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0"/>
            </a:endParaRPr>
          </a:p>
        </p:txBody>
      </p:sp>
      <p:sp>
        <p:nvSpPr>
          <p:cNvPr id="510" name="Google Shape;510;p67:notes">
            <a:extLst>
              <a:ext uri="{FF2B5EF4-FFF2-40B4-BE49-F238E27FC236}">
                <a16:creationId xmlns:a16="http://schemas.microsoft.com/office/drawing/2014/main" id="{55734CD5-227D-45AD-95F7-00FCCF231E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7039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AA64B-0C4A-7663-5257-33ECCD32D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02F618-24D9-1513-2C8A-FB05C90AF0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2709AE-7CFC-38E3-8674-5D37E82D47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300" b="1" u="sng" dirty="0">
                <a:latin typeface="Montserrat" panose="00000500000000000000" pitchFamily="2" charset="0"/>
              </a:rPr>
              <a:t>Definitions &amp; Methodology</a:t>
            </a:r>
          </a:p>
          <a:p>
            <a:pPr>
              <a:buNone/>
            </a:pPr>
            <a:r>
              <a:rPr lang="en-US" sz="1300" dirty="0">
                <a:latin typeface="Montserrat" panose="00000500000000000000" pitchFamily="2" charset="0"/>
              </a:rPr>
              <a:t> </a:t>
            </a:r>
          </a:p>
          <a:p>
            <a:pPr>
              <a:buNone/>
            </a:pPr>
            <a:r>
              <a:rPr lang="en-US" sz="1300" b="1" i="0" dirty="0">
                <a:latin typeface="Montserrat" panose="00000500000000000000" pitchFamily="2" charset="0"/>
              </a:rPr>
              <a:t>Traditional Media</a:t>
            </a:r>
          </a:p>
          <a:p>
            <a:pPr>
              <a:buNone/>
            </a:pPr>
            <a:r>
              <a:rPr lang="en-US" sz="1300" dirty="0">
                <a:latin typeface="Montserrat" panose="00000500000000000000" pitchFamily="2" charset="0"/>
              </a:rPr>
              <a:t>Includes: Online News, Print, Blogs, and Broadcast</a:t>
            </a:r>
          </a:p>
          <a:p>
            <a:pPr>
              <a:buNone/>
            </a:pPr>
            <a:r>
              <a:rPr lang="en-US" sz="1300" dirty="0">
                <a:latin typeface="Montserrat" panose="00000500000000000000" pitchFamily="2" charset="0"/>
              </a:rPr>
              <a:t> </a:t>
            </a:r>
          </a:p>
          <a:p>
            <a:pPr>
              <a:buNone/>
            </a:pPr>
            <a:r>
              <a:rPr lang="en-US" sz="1300" b="1" i="0" dirty="0">
                <a:latin typeface="Montserrat" panose="00000500000000000000" pitchFamily="2" charset="0"/>
              </a:rPr>
              <a:t>Social Media</a:t>
            </a:r>
          </a:p>
          <a:p>
            <a:pPr>
              <a:buNone/>
            </a:pPr>
            <a:r>
              <a:rPr lang="en-US" sz="1300" dirty="0">
                <a:latin typeface="Montserrat" panose="00000500000000000000" pitchFamily="2" charset="0"/>
              </a:rPr>
              <a:t>Includes: X (formerly Twitter), Forums, and Tumblr</a:t>
            </a:r>
          </a:p>
          <a:p>
            <a:pPr>
              <a:buNone/>
            </a:pPr>
            <a:r>
              <a:rPr lang="en-US" sz="1300" dirty="0">
                <a:latin typeface="Montserrat" panose="00000500000000000000" pitchFamily="2" charset="0"/>
              </a:rPr>
              <a:t> </a:t>
            </a:r>
          </a:p>
          <a:p>
            <a:pPr>
              <a:buNone/>
            </a:pPr>
            <a:r>
              <a:rPr lang="en-US" sz="1300" b="1" i="0" dirty="0">
                <a:latin typeface="Montserrat" panose="00000500000000000000" pitchFamily="2" charset="0"/>
              </a:rPr>
              <a:t>Earned Engagements (Social Media)</a:t>
            </a:r>
          </a:p>
          <a:p>
            <a:pPr>
              <a:buNone/>
            </a:pPr>
            <a:r>
              <a:rPr lang="en-US" sz="1300" dirty="0">
                <a:latin typeface="Montserrat" panose="00000500000000000000" pitchFamily="2" charset="0"/>
              </a:rPr>
              <a:t>Calculated as the sum of:</a:t>
            </a:r>
          </a:p>
          <a:p>
            <a:pPr>
              <a:buNone/>
            </a:pPr>
            <a:r>
              <a:rPr lang="en-US" sz="1300" i="1" dirty="0">
                <a:latin typeface="Montserrat" panose="00000500000000000000" pitchFamily="2" charset="0"/>
              </a:rPr>
              <a:t>Reposts</a:t>
            </a:r>
          </a:p>
          <a:p>
            <a:pPr>
              <a:buNone/>
            </a:pPr>
            <a:r>
              <a:rPr lang="en-US" sz="1300" i="1" dirty="0">
                <a:latin typeface="Montserrat" panose="00000500000000000000" pitchFamily="2" charset="0"/>
              </a:rPr>
              <a:t>Likes</a:t>
            </a:r>
          </a:p>
          <a:p>
            <a:pPr>
              <a:buNone/>
            </a:pPr>
            <a:r>
              <a:rPr lang="en-US" sz="1300" i="1" dirty="0">
                <a:latin typeface="Montserrat" panose="00000500000000000000" pitchFamily="2" charset="0"/>
              </a:rPr>
              <a:t>Replies</a:t>
            </a:r>
          </a:p>
          <a:p>
            <a:pPr>
              <a:buNone/>
            </a:pPr>
            <a:r>
              <a:rPr lang="en-US" sz="1300" b="0" dirty="0">
                <a:latin typeface="Montserrat" panose="00000500000000000000" pitchFamily="2" charset="0"/>
              </a:rPr>
              <a:t>All metrics are based on organic (unpaid) interactions on X.</a:t>
            </a:r>
          </a:p>
          <a:p>
            <a:pPr>
              <a:buNone/>
            </a:pPr>
            <a:endParaRPr lang="en-US" sz="1300" b="0" dirty="0">
              <a:latin typeface="Montserrat" panose="00000500000000000000" pitchFamily="2" charset="0"/>
            </a:endParaRPr>
          </a:p>
          <a:p>
            <a:pPr>
              <a:buNone/>
            </a:pPr>
            <a:r>
              <a:rPr lang="en-US" sz="1300" b="1" dirty="0">
                <a:latin typeface="Montserrat" panose="00000500000000000000" pitchFamily="2" charset="0"/>
              </a:rPr>
              <a:t>Reach</a:t>
            </a:r>
          </a:p>
          <a:p>
            <a:pPr>
              <a:buNone/>
            </a:pPr>
            <a:r>
              <a:rPr lang="en-US" sz="2000" dirty="0"/>
              <a:t>X: </a:t>
            </a:r>
            <a:r>
              <a:rPr lang="en-US" sz="3200" dirty="0"/>
              <a:t>Reposts (retweets), replies, followers of </a:t>
            </a:r>
            <a:r>
              <a:rPr lang="en-US" sz="3200" dirty="0" err="1"/>
              <a:t>reposters</a:t>
            </a:r>
            <a:r>
              <a:rPr lang="en-US" sz="3200" dirty="0"/>
              <a:t> (retweeters), followers of author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Others (blogs, forums, news etc.)</a:t>
            </a:r>
            <a:r>
              <a:rPr lang="en-US" sz="1300" b="0" dirty="0">
                <a:latin typeface="Montserrat" panose="00000500000000000000" pitchFamily="2" charset="0"/>
              </a:rPr>
              <a:t>: </a:t>
            </a:r>
            <a:r>
              <a:rPr lang="en-US" sz="2000" dirty="0"/>
              <a:t>Average site visitors, average engagement, monthly visitors</a:t>
            </a:r>
            <a:endParaRPr lang="en-US" sz="1300" b="0" dirty="0">
              <a:latin typeface="Montserrat" panose="00000500000000000000" pitchFamily="2" charset="0"/>
            </a:endParaRPr>
          </a:p>
          <a:p>
            <a:pPr>
              <a:buNone/>
            </a:pPr>
            <a:r>
              <a:rPr lang="en-US" sz="1300" dirty="0">
                <a:latin typeface="Montserrat" panose="00000500000000000000" pitchFamily="2" charset="0"/>
              </a:rPr>
              <a:t> </a:t>
            </a:r>
          </a:p>
          <a:p>
            <a:pPr>
              <a:buNone/>
            </a:pPr>
            <a:r>
              <a:rPr lang="en-US" sz="1300" b="1" dirty="0">
                <a:latin typeface="Montserrat" panose="00000500000000000000" pitchFamily="2" charset="0"/>
              </a:rPr>
              <a:t>Comparisons</a:t>
            </a:r>
          </a:p>
          <a:p>
            <a:r>
              <a:rPr lang="en-US" sz="1300" dirty="0">
                <a:latin typeface="Montserrat" panose="00000500000000000000" pitchFamily="2" charset="0"/>
              </a:rPr>
              <a:t>All metrics are compared to the previous reporting period to identify the percent changes in volume, reach, and engagement.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4A535-CAB2-033A-6A56-E752BA0304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fld>
            <a:endParaRPr lang="en-GB"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03154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352FA-98EE-A319-743D-C1BAE52F0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10088B-5674-D4AB-10BB-F4C4A56010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117681-C43A-9892-9BB6-15A46C44FC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7FDB8-3F28-9264-955E-B7E566B9A7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5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2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02D72-AD89-37A9-F7AF-C4E00C2CE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16328F-EFE8-72FC-CDED-EFB1AA2D2E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CE8FF5-FEAB-DF09-03A5-4AF23A8BE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Montserrat" panose="000005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E9894-1F67-948B-482C-F341B4795C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7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8948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CR" userDrawn="1">
  <p:cSld name="COVER_C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3" descr="A picture containing 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t="10675"/>
          <a:stretch/>
        </p:blipFill>
        <p:spPr>
          <a:xfrm>
            <a:off x="0" y="-2"/>
            <a:ext cx="12192000" cy="68580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20;p23"/>
          <p:cNvGrpSpPr/>
          <p:nvPr/>
        </p:nvGrpSpPr>
        <p:grpSpPr>
          <a:xfrm>
            <a:off x="10191015" y="560201"/>
            <a:ext cx="1328975" cy="1328975"/>
            <a:chOff x="7183125" y="325650"/>
            <a:chExt cx="1234800" cy="1234800"/>
          </a:xfrm>
        </p:grpSpPr>
        <p:sp>
          <p:nvSpPr>
            <p:cNvPr id="21" name="Google Shape;21;p23"/>
            <p:cNvSpPr/>
            <p:nvPr/>
          </p:nvSpPr>
          <p:spPr>
            <a:xfrm>
              <a:off x="7183125" y="325650"/>
              <a:ext cx="1234800" cy="1234800"/>
            </a:xfrm>
            <a:prstGeom prst="ellipse">
              <a:avLst/>
            </a:prstGeom>
            <a:solidFill>
              <a:srgbClr val="F8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oboto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Montserrat" panose="00000500000000000000" pitchFamily="2" charset="0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2" name="Google Shape;22;p23"/>
            <p:cNvPicPr preferRelativeResize="0"/>
            <p:nvPr/>
          </p:nvPicPr>
          <p:blipFill rotWithShape="1">
            <a:blip r:embed="rId3">
              <a:alphaModFix/>
            </a:blip>
            <a:srcRect l="11308" t="16020" r="12383" b="21350"/>
            <a:stretch/>
          </p:blipFill>
          <p:spPr>
            <a:xfrm>
              <a:off x="7335375" y="488825"/>
              <a:ext cx="930300" cy="9627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25" name="Google Shape;25;p23"/>
          <p:cNvSpPr txBox="1">
            <a:spLocks noGrp="1"/>
          </p:cNvSpPr>
          <p:nvPr>
            <p:ph type="title"/>
          </p:nvPr>
        </p:nvSpPr>
        <p:spPr>
          <a:xfrm>
            <a:off x="703400" y="2845128"/>
            <a:ext cx="7762000" cy="15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6000"/>
              <a:buFont typeface="Roboto"/>
              <a:buNone/>
              <a:defRPr sz="5400" b="1">
                <a:solidFill>
                  <a:srgbClr val="3D3D3D"/>
                </a:solidFill>
                <a:latin typeface="Montserrat SemiBold" pitchFamily="2" charset="0"/>
                <a:ea typeface="Roboto"/>
                <a:cs typeface="Roboto"/>
                <a:sym typeface="Roboto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6000"/>
              <a:buFont typeface="Roboto"/>
              <a:buNone/>
              <a:defRPr sz="6000" b="1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6000"/>
              <a:buFont typeface="Roboto"/>
              <a:buNone/>
              <a:defRPr sz="6000" b="1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6000"/>
              <a:buFont typeface="Roboto"/>
              <a:buNone/>
              <a:defRPr sz="6000" b="1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6000"/>
              <a:buFont typeface="Roboto"/>
              <a:buNone/>
              <a:defRPr sz="6000" b="1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6000"/>
              <a:buFont typeface="Roboto"/>
              <a:buNone/>
              <a:defRPr sz="6000" b="1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6000"/>
              <a:buFont typeface="Roboto"/>
              <a:buNone/>
              <a:defRPr sz="6000" b="1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6000"/>
              <a:buFont typeface="Roboto"/>
              <a:buNone/>
              <a:defRPr sz="6000" b="1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6000"/>
              <a:buFont typeface="Roboto"/>
              <a:buNone/>
              <a:defRPr sz="6000" b="1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26" name="Google Shape;26;p23"/>
          <p:cNvSpPr txBox="1"/>
          <p:nvPr/>
        </p:nvSpPr>
        <p:spPr>
          <a:xfrm>
            <a:off x="568033" y="6064469"/>
            <a:ext cx="8263200" cy="491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600"/>
              <a:buFont typeface="Roboto"/>
              <a:buNone/>
            </a:pPr>
            <a:r>
              <a:rPr lang="en-GB" sz="1600" b="0" i="0" u="none" strike="noStrike" cap="none">
                <a:solidFill>
                  <a:srgbClr val="3D3D3D"/>
                </a:solidFill>
                <a:latin typeface="Montserrat" panose="00000500000000000000" pitchFamily="2" charset="0"/>
                <a:ea typeface="Roboto"/>
                <a:cs typeface="Roboto"/>
                <a:sym typeface="Roboto"/>
              </a:rPr>
              <a:t>Brandwatch | </a:t>
            </a:r>
            <a:r>
              <a:rPr lang="en-GB" sz="1600" b="1" i="0" u="none" strike="noStrike" cap="none">
                <a:solidFill>
                  <a:srgbClr val="3D3D3D"/>
                </a:solidFill>
                <a:latin typeface="Montserrat" panose="00000500000000000000" pitchFamily="2" charset="0"/>
                <a:ea typeface="Roboto"/>
                <a:cs typeface="Roboto"/>
                <a:sym typeface="Roboto"/>
              </a:rPr>
              <a:t>Professional Services</a:t>
            </a:r>
            <a:endParaRPr sz="1600" b="1" i="0" u="none" strike="noStrike" cap="none">
              <a:solidFill>
                <a:srgbClr val="3D3D3D"/>
              </a:solidFill>
              <a:latin typeface="Montserrat" panose="00000500000000000000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BB21EB57-494A-4E4E-93E9-0FF55793EFC8}"/>
              </a:ext>
            </a:extLst>
          </p:cNvPr>
          <p:cNvSpPr/>
          <p:nvPr userDrawn="1"/>
        </p:nvSpPr>
        <p:spPr>
          <a:xfrm rot="16200000">
            <a:off x="6737074" y="1403073"/>
            <a:ext cx="4601817" cy="6308035"/>
          </a:xfrm>
          <a:prstGeom prst="rtTriangle">
            <a:avLst/>
          </a:prstGeom>
          <a:solidFill>
            <a:srgbClr val="003DA5"/>
          </a:solidFill>
          <a:ln>
            <a:solidFill>
              <a:srgbClr val="003DA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80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CR" preserve="1" userDrawn="1">
  <p:cSld name="1_COVER_C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3" descr="A picture containing 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t="10675"/>
          <a:stretch/>
        </p:blipFill>
        <p:spPr>
          <a:xfrm>
            <a:off x="0" y="-2"/>
            <a:ext cx="12192000" cy="68580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20;p23"/>
          <p:cNvGrpSpPr/>
          <p:nvPr/>
        </p:nvGrpSpPr>
        <p:grpSpPr>
          <a:xfrm>
            <a:off x="10191015" y="560201"/>
            <a:ext cx="1328975" cy="1328975"/>
            <a:chOff x="7183125" y="325650"/>
            <a:chExt cx="1234800" cy="1234800"/>
          </a:xfrm>
        </p:grpSpPr>
        <p:sp>
          <p:nvSpPr>
            <p:cNvPr id="21" name="Google Shape;21;p23"/>
            <p:cNvSpPr/>
            <p:nvPr/>
          </p:nvSpPr>
          <p:spPr>
            <a:xfrm>
              <a:off x="7183125" y="325650"/>
              <a:ext cx="1234800" cy="1234800"/>
            </a:xfrm>
            <a:prstGeom prst="ellipse">
              <a:avLst/>
            </a:prstGeom>
            <a:solidFill>
              <a:srgbClr val="F8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oboto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Montserrat" panose="00000500000000000000" pitchFamily="2" charset="0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2" name="Google Shape;22;p23"/>
            <p:cNvPicPr preferRelativeResize="0"/>
            <p:nvPr/>
          </p:nvPicPr>
          <p:blipFill rotWithShape="1">
            <a:blip r:embed="rId3">
              <a:alphaModFix/>
            </a:blip>
            <a:srcRect l="11308" t="16020" r="12383" b="21350"/>
            <a:stretch/>
          </p:blipFill>
          <p:spPr>
            <a:xfrm>
              <a:off x="7335375" y="488825"/>
              <a:ext cx="930300" cy="9627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25" name="Google Shape;25;p23"/>
          <p:cNvSpPr txBox="1">
            <a:spLocks noGrp="1"/>
          </p:cNvSpPr>
          <p:nvPr>
            <p:ph type="title"/>
          </p:nvPr>
        </p:nvSpPr>
        <p:spPr>
          <a:xfrm>
            <a:off x="703400" y="2845128"/>
            <a:ext cx="7762000" cy="15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6000"/>
              <a:buFont typeface="Roboto"/>
              <a:buNone/>
              <a:defRPr sz="6000" b="1">
                <a:solidFill>
                  <a:srgbClr val="3D3D3D"/>
                </a:solidFill>
                <a:latin typeface="Montserrat" panose="00000500000000000000" pitchFamily="2" charset="0"/>
                <a:ea typeface="Roboto"/>
                <a:cs typeface="Roboto"/>
                <a:sym typeface="Roboto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6000"/>
              <a:buFont typeface="Roboto"/>
              <a:buNone/>
              <a:defRPr sz="6000" b="1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6000"/>
              <a:buFont typeface="Roboto"/>
              <a:buNone/>
              <a:defRPr sz="6000" b="1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6000"/>
              <a:buFont typeface="Roboto"/>
              <a:buNone/>
              <a:defRPr sz="6000" b="1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6000"/>
              <a:buFont typeface="Roboto"/>
              <a:buNone/>
              <a:defRPr sz="6000" b="1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6000"/>
              <a:buFont typeface="Roboto"/>
              <a:buNone/>
              <a:defRPr sz="6000" b="1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6000"/>
              <a:buFont typeface="Roboto"/>
              <a:buNone/>
              <a:defRPr sz="6000" b="1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6000"/>
              <a:buFont typeface="Roboto"/>
              <a:buNone/>
              <a:defRPr sz="6000" b="1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6000"/>
              <a:buFont typeface="Roboto"/>
              <a:buNone/>
              <a:defRPr sz="6000" b="1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" name="Google Shape;26;p23"/>
          <p:cNvSpPr txBox="1"/>
          <p:nvPr/>
        </p:nvSpPr>
        <p:spPr>
          <a:xfrm>
            <a:off x="568033" y="6064469"/>
            <a:ext cx="8263200" cy="491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600"/>
              <a:buFont typeface="Roboto"/>
              <a:buNone/>
            </a:pPr>
            <a:r>
              <a:rPr lang="en-GB" sz="1600" b="0" i="0" u="none" strike="noStrike" cap="none">
                <a:solidFill>
                  <a:srgbClr val="3D3D3D"/>
                </a:solidFill>
                <a:latin typeface="Montserrat" panose="00000500000000000000" pitchFamily="2" charset="0"/>
                <a:ea typeface="Roboto"/>
                <a:cs typeface="Roboto"/>
                <a:sym typeface="Roboto"/>
              </a:rPr>
              <a:t>Brandwatch | </a:t>
            </a:r>
            <a:r>
              <a:rPr lang="en-GB" sz="1600" b="1" i="0" u="none" strike="noStrike" cap="none">
                <a:solidFill>
                  <a:srgbClr val="3D3D3D"/>
                </a:solidFill>
                <a:latin typeface="Montserrat" panose="00000500000000000000" pitchFamily="2" charset="0"/>
                <a:ea typeface="Roboto"/>
                <a:cs typeface="Roboto"/>
                <a:sym typeface="Roboto"/>
              </a:rPr>
              <a:t>Professional Services</a:t>
            </a:r>
            <a:endParaRPr sz="1600" b="1" i="0" u="none" strike="noStrike" cap="none">
              <a:solidFill>
                <a:srgbClr val="3D3D3D"/>
              </a:solidFill>
              <a:latin typeface="Montserrat" panose="00000500000000000000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45C79338-DA89-4A29-5F5C-F28C1DC4588C}"/>
              </a:ext>
            </a:extLst>
          </p:cNvPr>
          <p:cNvSpPr/>
          <p:nvPr userDrawn="1"/>
        </p:nvSpPr>
        <p:spPr>
          <a:xfrm rot="16200000">
            <a:off x="6737074" y="1403073"/>
            <a:ext cx="4601817" cy="6308035"/>
          </a:xfrm>
          <a:prstGeom prst="rtTriangle">
            <a:avLst/>
          </a:prstGeom>
          <a:solidFill>
            <a:srgbClr val="003DA5"/>
          </a:solidFill>
          <a:ln>
            <a:solidFill>
              <a:srgbClr val="003DA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4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_1/3_Grey">
  <p:cSld name="LAYOUT_1/3_Gre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/>
          <p:nvPr/>
        </p:nvSpPr>
        <p:spPr>
          <a:xfrm>
            <a:off x="3868389" y="-133"/>
            <a:ext cx="8323243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</a:pPr>
            <a:endParaRPr sz="2400" b="0" i="0" u="none" strike="noStrike" cap="none">
              <a:solidFill>
                <a:schemeClr val="dk1"/>
              </a:solidFill>
              <a:latin typeface="Montserrat" panose="00000500000000000000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29;p25"/>
          <p:cNvSpPr txBox="1"/>
          <p:nvPr/>
        </p:nvSpPr>
        <p:spPr>
          <a:xfrm>
            <a:off x="11705966" y="6582032"/>
            <a:ext cx="477795" cy="275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Light"/>
              <a:buNone/>
            </a:pPr>
            <a:fld id="{00000000-1234-1234-1234-123412341234}" type="slidenum">
              <a:rPr lang="en-GB" sz="900" b="0" i="0" u="none" strike="noStrike" cap="none">
                <a:solidFill>
                  <a:schemeClr val="dk1"/>
                </a:solidFill>
                <a:latin typeface="Montserrat Light" panose="020F0502020204030204" pitchFamily="2" charset="0"/>
                <a:ea typeface="Roboto Light"/>
                <a:cs typeface="Roboto Light"/>
                <a:sym typeface="Roboto Light"/>
              </a:rPr>
              <a:t>‹#›</a:t>
            </a:fld>
            <a:endParaRPr sz="900" b="0" i="0" u="none" strike="noStrike" cap="none">
              <a:solidFill>
                <a:schemeClr val="dk1"/>
              </a:solidFill>
              <a:latin typeface="Montserrat Light" panose="020F0502020204030204" pitchFamily="2" charset="0"/>
              <a:ea typeface="Roboto Light"/>
              <a:cs typeface="Roboto Light"/>
              <a:sym typeface="Roboto Light"/>
            </a:endParaRPr>
          </a:p>
        </p:txBody>
      </p:sp>
      <p:sp>
        <p:nvSpPr>
          <p:cNvPr id="30" name="Google Shape;30;p25"/>
          <p:cNvSpPr/>
          <p:nvPr/>
        </p:nvSpPr>
        <p:spPr>
          <a:xfrm>
            <a:off x="-225" y="6749400"/>
            <a:ext cx="1354500" cy="108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</a:pPr>
            <a:endParaRPr sz="1300" b="0" i="0" u="none" strike="noStrike" cap="none">
              <a:solidFill>
                <a:srgbClr val="434343"/>
              </a:solidFill>
              <a:latin typeface="Montserrat" panose="00000500000000000000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31;p25"/>
          <p:cNvSpPr txBox="1">
            <a:spLocks noGrp="1"/>
          </p:cNvSpPr>
          <p:nvPr>
            <p:ph type="body" idx="1"/>
          </p:nvPr>
        </p:nvSpPr>
        <p:spPr>
          <a:xfrm>
            <a:off x="340396" y="1968791"/>
            <a:ext cx="3243064" cy="3789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Montserrat Light" pitchFamily="2" charset="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title"/>
          </p:nvPr>
        </p:nvSpPr>
        <p:spPr>
          <a:xfrm>
            <a:off x="340396" y="419495"/>
            <a:ext cx="3243064" cy="83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2000"/>
              <a:buFont typeface="Roboto"/>
              <a:buNone/>
              <a:defRPr sz="4400">
                <a:solidFill>
                  <a:srgbClr val="3C3C3C"/>
                </a:solidFill>
                <a:latin typeface="Montserrat" panose="00000500000000000000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2686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232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_1/3_Grey" preserve="1">
  <p:cSld name="1_LAYOUT_1/3_Grey">
    <p:bg>
      <p:bgPr>
        <a:solidFill>
          <a:srgbClr val="224859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/>
          <p:nvPr/>
        </p:nvSpPr>
        <p:spPr>
          <a:xfrm>
            <a:off x="3868389" y="-133"/>
            <a:ext cx="8323243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</a:pPr>
            <a:endParaRPr sz="2400" b="0" i="0" u="none" strike="noStrike" cap="none">
              <a:solidFill>
                <a:schemeClr val="dk1"/>
              </a:solidFill>
              <a:latin typeface="Montserrat" panose="00000500000000000000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29;p25"/>
          <p:cNvSpPr txBox="1"/>
          <p:nvPr/>
        </p:nvSpPr>
        <p:spPr>
          <a:xfrm>
            <a:off x="11705966" y="6582032"/>
            <a:ext cx="477795" cy="275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Light"/>
              <a:buNone/>
            </a:pPr>
            <a:fld id="{00000000-1234-1234-1234-123412341234}" type="slidenum">
              <a:rPr lang="en-GB" sz="900" b="0" i="0" u="none" strike="noStrike" cap="none">
                <a:solidFill>
                  <a:schemeClr val="dk1"/>
                </a:solidFill>
                <a:latin typeface="Montserrat Light" panose="020F0502020204030204" pitchFamily="2" charset="0"/>
                <a:ea typeface="Roboto Light"/>
                <a:cs typeface="Roboto Light"/>
                <a:sym typeface="Roboto Light"/>
              </a:rPr>
              <a:t>‹#›</a:t>
            </a:fld>
            <a:endParaRPr sz="900" b="0" i="0" u="none" strike="noStrike" cap="none">
              <a:solidFill>
                <a:schemeClr val="dk1"/>
              </a:solidFill>
              <a:latin typeface="Montserrat Light" panose="020F0502020204030204" pitchFamily="2" charset="0"/>
              <a:ea typeface="Roboto Light"/>
              <a:cs typeface="Roboto Light"/>
              <a:sym typeface="Roboto Light"/>
            </a:endParaRPr>
          </a:p>
        </p:txBody>
      </p:sp>
      <p:sp>
        <p:nvSpPr>
          <p:cNvPr id="30" name="Google Shape;30;p25"/>
          <p:cNvSpPr/>
          <p:nvPr/>
        </p:nvSpPr>
        <p:spPr>
          <a:xfrm>
            <a:off x="-225" y="6749400"/>
            <a:ext cx="1354500" cy="108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</a:pPr>
            <a:endParaRPr sz="1300" b="0" i="0" u="none" strike="noStrike" cap="none">
              <a:solidFill>
                <a:srgbClr val="434343"/>
              </a:solidFill>
              <a:latin typeface="Montserrat" panose="00000500000000000000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31;p25"/>
          <p:cNvSpPr txBox="1">
            <a:spLocks noGrp="1"/>
          </p:cNvSpPr>
          <p:nvPr>
            <p:ph type="body" idx="1"/>
          </p:nvPr>
        </p:nvSpPr>
        <p:spPr>
          <a:xfrm>
            <a:off x="340396" y="1968791"/>
            <a:ext cx="3243064" cy="3789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Montserrat" panose="00000500000000000000" pitchFamily="2" charset="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title"/>
          </p:nvPr>
        </p:nvSpPr>
        <p:spPr>
          <a:xfrm>
            <a:off x="340396" y="419495"/>
            <a:ext cx="3243064" cy="83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2000"/>
              <a:buFont typeface="Roboto"/>
              <a:buNone/>
              <a:defRPr sz="4400">
                <a:solidFill>
                  <a:srgbClr val="3C3C3C"/>
                </a:solidFill>
                <a:latin typeface="Montserrat" panose="00000500000000000000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0953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232">
          <p15:clr>
            <a:srgbClr val="C35E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 preserve="1" userDrawn="1">
  <p:cSld name="4_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/>
          <p:nvPr/>
        </p:nvSpPr>
        <p:spPr>
          <a:xfrm>
            <a:off x="11705966" y="6582032"/>
            <a:ext cx="477795" cy="275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Light"/>
              <a:buNone/>
            </a:pPr>
            <a:fld id="{00000000-1234-1234-1234-123412341234}" type="slidenum">
              <a:rPr lang="en-GB" sz="900" b="0" i="0" u="none" strike="noStrike" cap="none">
                <a:solidFill>
                  <a:schemeClr val="dk1"/>
                </a:solidFill>
                <a:latin typeface="Montserrat Light" panose="020F0502020204030204" pitchFamily="2" charset="0"/>
                <a:ea typeface="Roboto Light"/>
                <a:cs typeface="Roboto Light"/>
                <a:sym typeface="Roboto Light"/>
              </a:rPr>
              <a:t>‹#›</a:t>
            </a:fld>
            <a:endParaRPr sz="900" b="0" i="0" u="none" strike="noStrike" cap="none">
              <a:solidFill>
                <a:schemeClr val="dk1"/>
              </a:solidFill>
              <a:latin typeface="Montserrat Light" panose="020F0502020204030204" pitchFamily="2" charset="0"/>
              <a:ea typeface="Roboto Light"/>
              <a:cs typeface="Roboto Light"/>
              <a:sym typeface="Roboto Light"/>
            </a:endParaRPr>
          </a:p>
        </p:txBody>
      </p:sp>
      <p:sp>
        <p:nvSpPr>
          <p:cNvPr id="35" name="Google Shape;35;p26"/>
          <p:cNvSpPr/>
          <p:nvPr/>
        </p:nvSpPr>
        <p:spPr>
          <a:xfrm>
            <a:off x="-225" y="6749400"/>
            <a:ext cx="1354500" cy="108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</a:pPr>
            <a:endParaRPr sz="1300" b="0" i="0" u="none" strike="noStrike" cap="none">
              <a:solidFill>
                <a:srgbClr val="434343"/>
              </a:solidFill>
              <a:latin typeface="Montserrat" panose="00000500000000000000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838200" y="456566"/>
            <a:ext cx="10515600" cy="83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2000"/>
              <a:buFont typeface="Roboto"/>
              <a:buNone/>
              <a:defRPr>
                <a:solidFill>
                  <a:srgbClr val="3C3C3C"/>
                </a:solidFill>
                <a:latin typeface="Montserrat" panose="00000500000000000000" pitchFamily="2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DEBE0-DDD0-1577-B5CB-5D6A389577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8325" y="2114550"/>
            <a:ext cx="411480" cy="4114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5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CR" preserve="1" userDrawn="1">
  <p:cSld name="COVER_NOBLU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3" descr="A picture containing 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t="10675"/>
          <a:stretch/>
        </p:blipFill>
        <p:spPr>
          <a:xfrm>
            <a:off x="0" y="-2"/>
            <a:ext cx="12192000" cy="68580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20;p23"/>
          <p:cNvGrpSpPr/>
          <p:nvPr/>
        </p:nvGrpSpPr>
        <p:grpSpPr>
          <a:xfrm>
            <a:off x="10191015" y="560201"/>
            <a:ext cx="1328975" cy="1328975"/>
            <a:chOff x="7183125" y="325650"/>
            <a:chExt cx="1234800" cy="1234800"/>
          </a:xfrm>
        </p:grpSpPr>
        <p:sp>
          <p:nvSpPr>
            <p:cNvPr id="21" name="Google Shape;21;p23"/>
            <p:cNvSpPr/>
            <p:nvPr/>
          </p:nvSpPr>
          <p:spPr>
            <a:xfrm>
              <a:off x="7183125" y="325650"/>
              <a:ext cx="1234800" cy="1234800"/>
            </a:xfrm>
            <a:prstGeom prst="ellipse">
              <a:avLst/>
            </a:prstGeom>
            <a:solidFill>
              <a:srgbClr val="F8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oboto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2" name="Google Shape;22;p23"/>
            <p:cNvPicPr preferRelativeResize="0"/>
            <p:nvPr/>
          </p:nvPicPr>
          <p:blipFill rotWithShape="1">
            <a:blip r:embed="rId3">
              <a:alphaModFix/>
            </a:blip>
            <a:srcRect l="11308" t="16020" r="12383" b="21350"/>
            <a:stretch/>
          </p:blipFill>
          <p:spPr>
            <a:xfrm>
              <a:off x="7335375" y="488825"/>
              <a:ext cx="930300" cy="9627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25" name="Google Shape;25;p23"/>
          <p:cNvSpPr txBox="1">
            <a:spLocks noGrp="1"/>
          </p:cNvSpPr>
          <p:nvPr>
            <p:ph type="title"/>
          </p:nvPr>
        </p:nvSpPr>
        <p:spPr>
          <a:xfrm>
            <a:off x="703400" y="2845128"/>
            <a:ext cx="7762000" cy="15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6000"/>
              <a:buFont typeface="Roboto"/>
              <a:buNone/>
              <a:defRPr sz="6000" b="1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6000"/>
              <a:buFont typeface="Roboto"/>
              <a:buNone/>
              <a:defRPr sz="6000" b="1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6000"/>
              <a:buFont typeface="Roboto"/>
              <a:buNone/>
              <a:defRPr sz="6000" b="1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6000"/>
              <a:buFont typeface="Roboto"/>
              <a:buNone/>
              <a:defRPr sz="6000" b="1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6000"/>
              <a:buFont typeface="Roboto"/>
              <a:buNone/>
              <a:defRPr sz="6000" b="1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6000"/>
              <a:buFont typeface="Roboto"/>
              <a:buNone/>
              <a:defRPr sz="6000" b="1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6000"/>
              <a:buFont typeface="Roboto"/>
              <a:buNone/>
              <a:defRPr sz="6000" b="1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6000"/>
              <a:buFont typeface="Roboto"/>
              <a:buNone/>
              <a:defRPr sz="6000" b="1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6000"/>
              <a:buFont typeface="Roboto"/>
              <a:buNone/>
              <a:defRPr sz="6000" b="1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" name="Google Shape;26;p23"/>
          <p:cNvSpPr txBox="1"/>
          <p:nvPr/>
        </p:nvSpPr>
        <p:spPr>
          <a:xfrm>
            <a:off x="568033" y="6064469"/>
            <a:ext cx="8263200" cy="491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600"/>
              <a:buFont typeface="Roboto"/>
              <a:buNone/>
            </a:pPr>
            <a:r>
              <a:rPr lang="en-GB" sz="1600" b="0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Brandwatch | </a:t>
            </a:r>
            <a:r>
              <a:rPr lang="en-GB" sz="1600" b="1" i="0" u="none" strike="noStrike" cap="non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Professional Services</a:t>
            </a:r>
            <a:endParaRPr sz="1600" b="1" i="0" u="none" strike="noStrike" cap="non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41948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_1/3_Grey" preserve="1">
  <p:cSld name="1_LAYOUT_1/3_Grey">
    <p:bg>
      <p:bgPr>
        <a:solidFill>
          <a:srgbClr val="224859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/>
          <p:nvPr/>
        </p:nvSpPr>
        <p:spPr>
          <a:xfrm>
            <a:off x="3868389" y="-133"/>
            <a:ext cx="8323243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</a:pPr>
            <a:endParaRPr sz="2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29;p25"/>
          <p:cNvSpPr txBox="1"/>
          <p:nvPr/>
        </p:nvSpPr>
        <p:spPr>
          <a:xfrm>
            <a:off x="11705966" y="6582032"/>
            <a:ext cx="477795" cy="275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Light"/>
              <a:buNone/>
            </a:pPr>
            <a:fld id="{00000000-1234-1234-1234-123412341234}" type="slidenum">
              <a:rPr lang="en-GB"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  <a:endParaRPr sz="9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0" name="Google Shape;30;p25"/>
          <p:cNvSpPr/>
          <p:nvPr/>
        </p:nvSpPr>
        <p:spPr>
          <a:xfrm>
            <a:off x="-225" y="6749400"/>
            <a:ext cx="1354500" cy="108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</a:pPr>
            <a:endParaRPr sz="13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31;p25"/>
          <p:cNvSpPr txBox="1">
            <a:spLocks noGrp="1"/>
          </p:cNvSpPr>
          <p:nvPr>
            <p:ph type="body" idx="1"/>
          </p:nvPr>
        </p:nvSpPr>
        <p:spPr>
          <a:xfrm>
            <a:off x="340396" y="1968791"/>
            <a:ext cx="3243064" cy="3789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title"/>
          </p:nvPr>
        </p:nvSpPr>
        <p:spPr>
          <a:xfrm>
            <a:off x="340396" y="419495"/>
            <a:ext cx="3243064" cy="83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2000"/>
              <a:buFont typeface="Roboto"/>
              <a:buNone/>
              <a:defRPr sz="4400">
                <a:solidFill>
                  <a:srgbClr val="3C3C3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6445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232">
          <p15:clr>
            <a:srgbClr val="C35E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 preserve="1">
  <p:cSld name="4_Non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/>
          <p:nvPr/>
        </p:nvSpPr>
        <p:spPr>
          <a:xfrm>
            <a:off x="11705966" y="6582032"/>
            <a:ext cx="477795" cy="275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Light"/>
              <a:buNone/>
            </a:pPr>
            <a:fld id="{00000000-1234-1234-1234-123412341234}" type="slidenum">
              <a:rPr lang="en-GB" sz="9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  <a:endParaRPr sz="9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" name="Google Shape;35;p26"/>
          <p:cNvSpPr/>
          <p:nvPr/>
        </p:nvSpPr>
        <p:spPr>
          <a:xfrm>
            <a:off x="-225" y="6749400"/>
            <a:ext cx="1354500" cy="108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</a:pPr>
            <a:endParaRPr sz="13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838200" y="456566"/>
            <a:ext cx="10515600" cy="83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2000"/>
              <a:buFont typeface="Roboto"/>
              <a:buNone/>
              <a:defRPr>
                <a:solidFill>
                  <a:srgbClr val="3C3C3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838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334963" y="340412"/>
            <a:ext cx="11018837" cy="832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1197622"/>
            <a:ext cx="10515600" cy="4979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00889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2" r:id="rId6"/>
    <p:sldLayoutId id="2147483675" r:id="rId7"/>
    <p:sldLayoutId id="2147483673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Montserrat" panose="00000500000000000000" pitchFamily="2" charset="0"/>
          <a:ea typeface="Montserrat" panose="00000500000000000000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Montserrat" panose="00000500000000000000" pitchFamily="2" charset="0"/>
          <a:ea typeface="Montserrat" panose="00000500000000000000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BAE40"/>
          </p15:clr>
        </p15:guide>
        <p15:guide id="2" orient="horz" pos="2160">
          <p15:clr>
            <a:srgbClr val="F26B43"/>
          </p15:clr>
        </p15:guide>
        <p15:guide id="3" pos="3840">
          <p15:clr>
            <a:srgbClr val="F26B43"/>
          </p15:clr>
        </p15:guide>
        <p15:guide id="4" pos="7469">
          <p15:clr>
            <a:srgbClr val="FBAE40"/>
          </p15:clr>
        </p15:guide>
        <p15:guide id="5" orient="horz" pos="4224">
          <p15:clr>
            <a:srgbClr val="FBAE40"/>
          </p15:clr>
        </p15:guide>
        <p15:guide id="6" orient="horz" pos="232">
          <p15:clr>
            <a:srgbClr val="FBAE40"/>
          </p15:clr>
        </p15:guide>
        <p15:guide id="7" orient="horz" pos="368">
          <p15:clr>
            <a:srgbClr val="A4A3A4"/>
          </p15:clr>
        </p15:guide>
        <p15:guide id="8" orient="horz" pos="595">
          <p15:clr>
            <a:srgbClr val="A4A3A4"/>
          </p15:clr>
        </p15:guide>
        <p15:guide id="9" pos="2434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%22PGTeam%22%20%3cPGTeam@cision.com%3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34970-57FD-A5FF-0264-49F2CACD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GB" dirty="0">
                <a:solidFill>
                  <a:schemeClr val="tx2">
                    <a:lumMod val="10000"/>
                  </a:schemeClr>
                </a:solidFill>
                <a:latin typeface="Montserrat SemiBold"/>
              </a:rPr>
              <a:t>#report_region</a:t>
            </a:r>
            <a:br>
              <a:rPr lang="en-GB" dirty="0">
                <a:solidFill>
                  <a:schemeClr val="tx2">
                    <a:lumMod val="10000"/>
                  </a:schemeClr>
                </a:solidFill>
                <a:latin typeface="Montserrat SemiBold"/>
              </a:rPr>
            </a:br>
            <a:r>
              <a:rPr lang="en-GB" dirty="0">
                <a:solidFill>
                  <a:schemeClr val="tx2">
                    <a:lumMod val="10000"/>
                  </a:schemeClr>
                </a:solidFill>
                <a:latin typeface="Montserrat SemiBold"/>
              </a:rPr>
              <a:t>Media Analysis</a:t>
            </a:r>
            <a:br>
              <a:rPr lang="en-GB" dirty="0">
                <a:solidFill>
                  <a:schemeClr val="tx2">
                    <a:lumMod val="10000"/>
                  </a:schemeClr>
                </a:solidFill>
                <a:latin typeface="Montserrat SemiBold"/>
              </a:rPr>
            </a:br>
            <a:r>
              <a:rPr lang="en-GB" sz="4800" b="0" dirty="0">
                <a:solidFill>
                  <a:schemeClr val="tx2">
                    <a:lumMod val="10000"/>
                  </a:schemeClr>
                </a:solidFill>
                <a:latin typeface="Montserrat Thin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#fiscal_period</a:t>
            </a:r>
            <a:endParaRPr lang="en-US" dirty="0"/>
          </a:p>
        </p:txBody>
      </p:sp>
      <p:pic>
        <p:nvPicPr>
          <p:cNvPr id="3" name="Picture 2" descr="Procter &amp; Gamble - Wikipedia">
            <a:extLst>
              <a:ext uri="{FF2B5EF4-FFF2-40B4-BE49-F238E27FC236}">
                <a16:creationId xmlns:a16="http://schemas.microsoft.com/office/drawing/2014/main" id="{26550A28-3E7D-5C1B-BA57-CD7E998AF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00" y="967043"/>
            <a:ext cx="1695769" cy="169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95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>
          <a:extLst>
            <a:ext uri="{FF2B5EF4-FFF2-40B4-BE49-F238E27FC236}">
              <a16:creationId xmlns:a16="http://schemas.microsoft.com/office/drawing/2014/main" id="{B5DF1FB3-ABA7-9752-6411-0C4798E61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Internet Of Things with solid fill">
            <a:extLst>
              <a:ext uri="{FF2B5EF4-FFF2-40B4-BE49-F238E27FC236}">
                <a16:creationId xmlns:a16="http://schemas.microsoft.com/office/drawing/2014/main" id="{5A03FA71-FC40-5964-AA0F-BF7A19051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3112" y="3136980"/>
            <a:ext cx="728156" cy="728156"/>
          </a:xfrm>
          <a:prstGeom prst="rect">
            <a:avLst/>
          </a:prstGeom>
        </p:spPr>
      </p:pic>
      <p:cxnSp>
        <p:nvCxnSpPr>
          <p:cNvPr id="231" name="Google Shape;231;p5">
            <a:extLst>
              <a:ext uri="{FF2B5EF4-FFF2-40B4-BE49-F238E27FC236}">
                <a16:creationId xmlns:a16="http://schemas.microsoft.com/office/drawing/2014/main" id="{8A27D696-9BF2-0C35-B590-6AC9653DEF02}"/>
              </a:ext>
            </a:extLst>
          </p:cNvPr>
          <p:cNvCxnSpPr/>
          <p:nvPr/>
        </p:nvCxnSpPr>
        <p:spPr>
          <a:xfrm>
            <a:off x="6096000" y="1776407"/>
            <a:ext cx="0" cy="4517136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36" name="Google Shape;236;p5">
            <a:extLst>
              <a:ext uri="{FF2B5EF4-FFF2-40B4-BE49-F238E27FC236}">
                <a16:creationId xmlns:a16="http://schemas.microsoft.com/office/drawing/2014/main" id="{E84E7549-A542-582F-7FBC-05ABC7EE02D7}"/>
              </a:ext>
            </a:extLst>
          </p:cNvPr>
          <p:cNvSpPr txBox="1"/>
          <p:nvPr/>
        </p:nvSpPr>
        <p:spPr>
          <a:xfrm>
            <a:off x="506577" y="1460373"/>
            <a:ext cx="5151773" cy="4675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938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rPr lang="en-GB" sz="1800" b="0" i="0" u="none" strike="noStrike" cap="none" dirty="0">
                <a:solidFill>
                  <a:schemeClr val="tx2">
                    <a:lumMod val="10000"/>
                  </a:schemeClr>
                </a:solidFill>
                <a:latin typeface="Montserrat Medium" panose="00000600000000000000" pitchFamily="2" charset="0"/>
                <a:ea typeface="Roboto Medium"/>
                <a:cs typeface="Roboto Medium"/>
                <a:sym typeface="Roboto Medium"/>
              </a:rPr>
              <a:t>Research Background and Objectives</a:t>
            </a:r>
            <a:endParaRPr lang="en-GB" dirty="0">
              <a:solidFill>
                <a:schemeClr val="tx2">
                  <a:lumMod val="10000"/>
                </a:schemeClr>
              </a:solidFill>
              <a:latin typeface="Montserrat" panose="00000500000000000000" pitchFamily="2" charset="0"/>
            </a:endParaRPr>
          </a:p>
          <a:p>
            <a:pPr marL="7938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</a:pPr>
            <a:endParaRPr lang="en-GB" sz="1400" b="0" i="0" u="none" strike="noStrike" cap="none" dirty="0">
              <a:solidFill>
                <a:schemeClr val="tx2">
                  <a:lumMod val="10000"/>
                </a:schemeClr>
              </a:solidFill>
              <a:latin typeface="Montserrat Light" panose="00000400000000000000" pitchFamily="2" charset="0"/>
              <a:ea typeface="Roboto Light"/>
              <a:cs typeface="Roboto Light"/>
              <a:sym typeface="Roboto Light"/>
            </a:endParaRPr>
          </a:p>
          <a:p>
            <a:pPr lvl="0"/>
            <a:r>
              <a:rPr lang="en-GB" dirty="0">
                <a:solidFill>
                  <a:schemeClr val="tx2">
                    <a:lumMod val="10000"/>
                  </a:schemeClr>
                </a:solidFill>
                <a:latin typeface="Montserrat Light" panose="00000400000000000000" pitchFamily="2" charset="0"/>
                <a:ea typeface="Roboto Light"/>
                <a:sym typeface="Roboto Light"/>
              </a:rPr>
              <a:t>Procter &amp; Gamble aims to better understand narrative trends and contextualize performance across news and social media channels. </a:t>
            </a:r>
          </a:p>
          <a:p>
            <a:pPr lvl="0"/>
            <a:endParaRPr lang="en-GB" dirty="0">
              <a:solidFill>
                <a:schemeClr val="tx2">
                  <a:lumMod val="10000"/>
                </a:schemeClr>
              </a:solidFill>
              <a:latin typeface="Montserrat Light" panose="00000400000000000000" pitchFamily="2" charset="0"/>
              <a:ea typeface="Roboto Light"/>
              <a:sym typeface="Roboto Light"/>
            </a:endParaRPr>
          </a:p>
          <a:p>
            <a:pPr lvl="0"/>
            <a:r>
              <a:rPr lang="en-GB" dirty="0">
                <a:solidFill>
                  <a:schemeClr val="tx2">
                    <a:lumMod val="10000"/>
                  </a:schemeClr>
                </a:solidFill>
                <a:latin typeface="Montserrat Light" panose="00000400000000000000" pitchFamily="2" charset="0"/>
                <a:ea typeface="Roboto Light"/>
                <a:sym typeface="Roboto Light"/>
              </a:rPr>
              <a:t>Quarterly reports will evaluate Procter &amp; Gamble performance against key market competitors and </a:t>
            </a:r>
            <a:r>
              <a:rPr lang="en-GB" dirty="0" err="1">
                <a:solidFill>
                  <a:schemeClr val="tx2">
                    <a:lumMod val="10000"/>
                  </a:schemeClr>
                </a:solidFill>
                <a:latin typeface="Montserrat Light" panose="00000400000000000000" pitchFamily="2" charset="0"/>
                <a:ea typeface="Roboto Light"/>
                <a:sym typeface="Roboto Light"/>
              </a:rPr>
              <a:t>analyze</a:t>
            </a:r>
            <a:r>
              <a:rPr lang="en-GB" dirty="0">
                <a:solidFill>
                  <a:schemeClr val="tx2">
                    <a:lumMod val="10000"/>
                  </a:schemeClr>
                </a:solidFill>
                <a:latin typeface="Montserrat Light" panose="00000400000000000000" pitchFamily="2" charset="0"/>
                <a:ea typeface="Roboto Light"/>
                <a:sym typeface="Roboto Light"/>
              </a:rPr>
              <a:t> media trends and key topics. </a:t>
            </a:r>
          </a:p>
          <a:p>
            <a:pPr lvl="0"/>
            <a:endParaRPr lang="en-GB" dirty="0">
              <a:solidFill>
                <a:schemeClr val="tx2">
                  <a:lumMod val="10000"/>
                </a:schemeClr>
              </a:solidFill>
              <a:latin typeface="Montserrat Light" panose="00000400000000000000" pitchFamily="2" charset="0"/>
              <a:ea typeface="Roboto Light"/>
              <a:sym typeface="Roboto Light"/>
            </a:endParaRPr>
          </a:p>
          <a:p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Montserrat Medium" panose="00000600000000000000" pitchFamily="2" charset="0"/>
                <a:ea typeface="Roboto Medium"/>
                <a:cs typeface="Roboto Medium"/>
                <a:sym typeface="Roboto Medium"/>
              </a:rPr>
              <a:t>Language &amp; Location</a:t>
            </a:r>
            <a:br>
              <a:rPr lang="en-US" dirty="0">
                <a:solidFill>
                  <a:schemeClr val="tx2">
                    <a:lumMod val="10000"/>
                  </a:schemeClr>
                </a:solidFill>
                <a:latin typeface="Montserrat Light" panose="00000400000000000000" pitchFamily="2" charset="0"/>
                <a:ea typeface="Roboto Light"/>
                <a:cs typeface="Roboto Light"/>
                <a:sym typeface="Roboto Light"/>
              </a:rPr>
            </a:b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Montserrat Light" panose="00000400000000000000" pitchFamily="2" charset="0"/>
                <a:ea typeface="Roboto Light"/>
                <a:cs typeface="Roboto Light"/>
                <a:sym typeface="Roboto Light"/>
              </a:rPr>
              <a:t>Content is inclusive of local market languages and can be viewed in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Montserrat Light" panose="00000400000000000000" pitchFamily="2" charset="0"/>
                <a:ea typeface="Roboto Light"/>
                <a:cs typeface="Roboto Light"/>
                <a:sym typeface="Roboto Light"/>
              </a:rPr>
              <a:t>Brandwatch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Montserrat Light" panose="00000400000000000000" pitchFamily="2" charset="0"/>
                <a:ea typeface="Roboto Light"/>
                <a:cs typeface="Roboto Light"/>
                <a:sym typeface="Roboto Light"/>
              </a:rPr>
              <a:t> Consumer Resource under: 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  <a:latin typeface="Montserrat Light" panose="00000400000000000000" pitchFamily="2" charset="0"/>
              <a:ea typeface="Roboto Light"/>
              <a:cs typeface="Roboto Light"/>
              <a:sym typeface="Roboto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Montserrat Light" panose="00000400000000000000" pitchFamily="2" charset="0"/>
                <a:ea typeface="Roboto Light"/>
                <a:cs typeface="Roboto Light"/>
                <a:sym typeface="Roboto Light"/>
              </a:rPr>
              <a:t>Project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Montserrat Light" panose="00000400000000000000" pitchFamily="2" charset="0"/>
                <a:ea typeface="Roboto Light"/>
                <a:cs typeface="Roboto Light"/>
                <a:sym typeface="Roboto Light"/>
              </a:rPr>
              <a:t>: P&amp;G Global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Montserrat Light" panose="00000400000000000000" pitchFamily="2" charset="0"/>
                <a:ea typeface="Roboto Light"/>
                <a:cs typeface="Roboto Light"/>
                <a:sym typeface="Roboto Light"/>
              </a:rPr>
              <a:t>Dashboard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Montserrat Light" panose="00000400000000000000" pitchFamily="2" charset="0"/>
                <a:ea typeface="Roboto Light"/>
                <a:cs typeface="Roboto Light"/>
                <a:sym typeface="Roboto Light"/>
              </a:rPr>
              <a:t>: [BW] P&amp;G EU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Montserrat Light" panose="00000400000000000000" pitchFamily="2" charset="0"/>
                <a:ea typeface="Roboto Light"/>
                <a:cs typeface="Roboto Light"/>
                <a:sym typeface="Roboto Light"/>
              </a:rPr>
              <a:t>Location Filter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Montserrat Light" panose="00000400000000000000" pitchFamily="2" charset="0"/>
                <a:ea typeface="Roboto Light"/>
                <a:cs typeface="Roboto Light"/>
                <a:sym typeface="Roboto Light"/>
              </a:rPr>
              <a:t>: #report_countries</a:t>
            </a:r>
            <a:endParaRPr lang="en-US" dirty="0">
              <a:solidFill>
                <a:schemeClr val="tx2">
                  <a:lumMod val="10000"/>
                </a:schemeClr>
              </a:solidFill>
              <a:latin typeface="Montserrat" panose="00000500000000000000" pitchFamily="2" charset="0"/>
            </a:endParaRPr>
          </a:p>
          <a:p>
            <a:pPr lvl="0"/>
            <a:endParaRPr lang="en-GB" dirty="0">
              <a:solidFill>
                <a:schemeClr val="tx2">
                  <a:lumMod val="10000"/>
                </a:schemeClr>
              </a:solidFill>
              <a:latin typeface="Montserrat Light" panose="00000400000000000000" pitchFamily="2" charset="0"/>
              <a:ea typeface="Roboto Light"/>
              <a:sym typeface="Roboto Ligh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2">
                  <a:lumMod val="10000"/>
                </a:schemeClr>
              </a:solidFill>
              <a:latin typeface="Montserrat Light" panose="00000400000000000000" pitchFamily="2" charset="0"/>
              <a:ea typeface="Roboto Light"/>
              <a:sym typeface="Roboto Ligh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434343"/>
              </a:solidFill>
              <a:latin typeface="Montserrat Light" panose="00000400000000000000" pitchFamily="2" charset="0"/>
              <a:ea typeface="Roboto Light"/>
              <a:sym typeface="Roboto Light"/>
            </a:endParaRPr>
          </a:p>
          <a:p>
            <a:pPr lvl="0"/>
            <a:endParaRPr lang="en-US" dirty="0">
              <a:solidFill>
                <a:srgbClr val="434343"/>
              </a:solidFill>
              <a:latin typeface="Montserrat Light" panose="00000400000000000000" pitchFamily="2" charset="0"/>
              <a:ea typeface="Roboto Light"/>
              <a:sym typeface="Roboto Light"/>
            </a:endParaRPr>
          </a:p>
          <a:p>
            <a:pPr lvl="0"/>
            <a:endParaRPr lang="en-US" dirty="0">
              <a:solidFill>
                <a:srgbClr val="434343"/>
              </a:solidFill>
              <a:latin typeface="Montserrat Light" panose="00000400000000000000" pitchFamily="2" charset="0"/>
              <a:ea typeface="Roboto Light"/>
              <a:sym typeface="Roboto Light"/>
            </a:endParaRPr>
          </a:p>
          <a:p>
            <a:pPr lvl="0"/>
            <a:endParaRPr lang="en-US" dirty="0">
              <a:solidFill>
                <a:srgbClr val="434343"/>
              </a:solidFill>
              <a:latin typeface="Montserrat Light" panose="00000400000000000000" pitchFamily="2" charset="0"/>
              <a:ea typeface="Roboto Light"/>
              <a:sym typeface="Roboto Light"/>
            </a:endParaRPr>
          </a:p>
          <a:p>
            <a:pPr lvl="0"/>
            <a:endParaRPr b="1" dirty="0">
              <a:latin typeface="Montserrat" panose="00000500000000000000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400" b="0" i="0" u="none" strike="noStrike" cap="none" dirty="0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</a:br>
            <a:endParaRPr sz="1400" b="0" i="0" u="none" strike="noStrike" cap="none" dirty="0">
              <a:solidFill>
                <a:srgbClr val="434343"/>
              </a:solidFill>
              <a:latin typeface="Montserrat Light" panose="00000400000000000000" pitchFamily="2" charset="0"/>
              <a:ea typeface="Roboto Light"/>
              <a:cs typeface="Roboto Light"/>
              <a:sym typeface="Roboto Light"/>
            </a:endParaRPr>
          </a:p>
        </p:txBody>
      </p:sp>
      <p:sp>
        <p:nvSpPr>
          <p:cNvPr id="237" name="Google Shape;237;p5">
            <a:extLst>
              <a:ext uri="{FF2B5EF4-FFF2-40B4-BE49-F238E27FC236}">
                <a16:creationId xmlns:a16="http://schemas.microsoft.com/office/drawing/2014/main" id="{044BA404-F1C0-1DF9-9574-7F49B8C3B909}"/>
              </a:ext>
            </a:extLst>
          </p:cNvPr>
          <p:cNvSpPr txBox="1"/>
          <p:nvPr/>
        </p:nvSpPr>
        <p:spPr>
          <a:xfrm>
            <a:off x="365785" y="363094"/>
            <a:ext cx="103376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i="0" u="none" strike="noStrike" cap="none">
                <a:solidFill>
                  <a:schemeClr val="tx2">
                    <a:lumMod val="10000"/>
                  </a:schemeClr>
                </a:solidFill>
                <a:latin typeface="Montserrat" panose="00000500000000000000" pitchFamily="2" charset="0"/>
                <a:ea typeface="Roboto"/>
                <a:cs typeface="Roboto"/>
                <a:sym typeface="Roboto"/>
              </a:rPr>
              <a:t>Methodology</a:t>
            </a:r>
            <a:endParaRPr lang="en-GB" sz="1400" b="0" i="0" u="none" strike="noStrike" cap="none">
              <a:solidFill>
                <a:schemeClr val="tx2">
                  <a:lumMod val="10000"/>
                </a:schemeClr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11" name="Google Shape;156;p4">
            <a:extLst>
              <a:ext uri="{FF2B5EF4-FFF2-40B4-BE49-F238E27FC236}">
                <a16:creationId xmlns:a16="http://schemas.microsoft.com/office/drawing/2014/main" id="{C44B4317-8A78-15C5-621C-7D25C56770BF}"/>
              </a:ext>
            </a:extLst>
          </p:cNvPr>
          <p:cNvSpPr txBox="1">
            <a:spLocks/>
          </p:cNvSpPr>
          <p:nvPr/>
        </p:nvSpPr>
        <p:spPr>
          <a:xfrm>
            <a:off x="6975826" y="1362635"/>
            <a:ext cx="4381121" cy="4773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8750">
              <a:lnSpc>
                <a:spcPct val="90000"/>
              </a:lnSpc>
              <a:buSzPts val="1100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Montserrat Medium" panose="00000600000000000000" pitchFamily="2" charset="0"/>
                <a:ea typeface="Roboto Medium"/>
                <a:cs typeface="Roboto Medium"/>
                <a:sym typeface="Roboto Medium"/>
              </a:rPr>
              <a:t>Data Collection</a:t>
            </a:r>
            <a:br>
              <a:rPr lang="en-US" dirty="0">
                <a:solidFill>
                  <a:schemeClr val="tx2">
                    <a:lumMod val="10000"/>
                  </a:schemeClr>
                </a:solidFill>
                <a:latin typeface="Montserrat Light" panose="00000400000000000000" pitchFamily="2" charset="0"/>
                <a:ea typeface="Roboto Light"/>
                <a:cs typeface="Roboto Light"/>
                <a:sym typeface="Roboto Light"/>
              </a:rPr>
            </a:b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Montserrat Light" panose="00000400000000000000" pitchFamily="2" charset="0"/>
                <a:ea typeface="Roboto Light"/>
                <a:cs typeface="Roboto Light"/>
                <a:sym typeface="Roboto Light"/>
              </a:rPr>
              <a:t>The report leveraged keyword segmentation to identify P&amp;G and competitor focused coverage across market media sources. </a:t>
            </a:r>
            <a:endParaRPr lang="en-US" dirty="0">
              <a:solidFill>
                <a:schemeClr val="tx2">
                  <a:lumMod val="10000"/>
                </a:schemeClr>
              </a:solidFill>
              <a:latin typeface="Montserrat" panose="00000500000000000000" pitchFamily="2" charset="0"/>
            </a:endParaRPr>
          </a:p>
          <a:p>
            <a:pPr marL="158750">
              <a:lnSpc>
                <a:spcPct val="90000"/>
              </a:lnSpc>
              <a:buSzPts val="1100"/>
            </a:pPr>
            <a:endParaRPr lang="en-US" dirty="0">
              <a:solidFill>
                <a:schemeClr val="tx2">
                  <a:lumMod val="10000"/>
                </a:schemeClr>
              </a:solidFill>
              <a:latin typeface="Montserrat Light" panose="00000400000000000000" pitchFamily="2" charset="0"/>
              <a:ea typeface="Roboto Light"/>
              <a:cs typeface="Roboto Light"/>
              <a:sym typeface="Roboto Light"/>
            </a:endParaRPr>
          </a:p>
          <a:p>
            <a:pPr marL="158750">
              <a:lnSpc>
                <a:spcPct val="90000"/>
              </a:lnSpc>
              <a:buSzPts val="1100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Montserrat Light" panose="00000400000000000000" pitchFamily="2" charset="0"/>
                <a:ea typeface="Roboto Light"/>
                <a:cs typeface="Roboto Light"/>
                <a:sym typeface="Roboto Light"/>
              </a:rPr>
              <a:t>Content was segmented in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Montserrat Light" panose="00000400000000000000" pitchFamily="2" charset="0"/>
                <a:ea typeface="Roboto Light"/>
                <a:cs typeface="Roboto Light"/>
                <a:sym typeface="Roboto Light"/>
              </a:rPr>
              <a:t>Brandwatch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Montserrat Light" panose="00000400000000000000" pitchFamily="2" charset="0"/>
                <a:ea typeface="Roboto Light"/>
                <a:cs typeface="Roboto Light"/>
                <a:sym typeface="Roboto Light"/>
              </a:rPr>
              <a:t> Consumer Research using automated keywords by competitors.</a:t>
            </a:r>
            <a:endParaRPr lang="en-US" dirty="0">
              <a:solidFill>
                <a:schemeClr val="tx2">
                  <a:lumMod val="10000"/>
                </a:schemeClr>
              </a:solidFill>
              <a:latin typeface="Montserrat" panose="00000500000000000000" pitchFamily="2" charset="0"/>
            </a:endParaRPr>
          </a:p>
          <a:p>
            <a:pPr marL="158750">
              <a:lnSpc>
                <a:spcPct val="90000"/>
              </a:lnSpc>
              <a:buSzPts val="1100"/>
            </a:pPr>
            <a:endParaRPr lang="en-US" dirty="0">
              <a:solidFill>
                <a:schemeClr val="tx2">
                  <a:lumMod val="10000"/>
                </a:schemeClr>
              </a:solidFill>
              <a:latin typeface="Montserrat Light" panose="00000400000000000000" pitchFamily="2" charset="0"/>
              <a:ea typeface="Roboto Light"/>
              <a:cs typeface="Roboto Light"/>
              <a:sym typeface="Roboto Light"/>
            </a:endParaRPr>
          </a:p>
          <a:p>
            <a:pPr marL="158750">
              <a:lnSpc>
                <a:spcPct val="90000"/>
              </a:lnSpc>
              <a:buSzPts val="1100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Montserrat Medium" panose="00000600000000000000" pitchFamily="2" charset="0"/>
                <a:ea typeface="Roboto Medium"/>
                <a:cs typeface="Roboto Medium"/>
                <a:sym typeface="Roboto Medium"/>
              </a:rPr>
              <a:t>Sources</a:t>
            </a:r>
            <a:endParaRPr lang="en-US" dirty="0">
              <a:solidFill>
                <a:schemeClr val="tx2">
                  <a:lumMod val="10000"/>
                </a:schemeClr>
              </a:solidFill>
              <a:latin typeface="Montserrat Medium" panose="00000600000000000000" pitchFamily="2" charset="0"/>
              <a:ea typeface="Roboto Medium"/>
              <a:cs typeface="Roboto Medium"/>
              <a:sym typeface="Roboto Medium"/>
            </a:endParaRPr>
          </a:p>
          <a:p>
            <a:pPr marL="158750">
              <a:buSzPts val="1100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Montserrat Light" panose="00000400000000000000" pitchFamily="2" charset="0"/>
                <a:ea typeface="Roboto Light"/>
                <a:cs typeface="Roboto Light"/>
                <a:sym typeface="Roboto Light"/>
              </a:rPr>
              <a:t>Data was collected from Online News, X (Twitter), Reddit, Instagram, Facebook, Forums, Blogs, YouTube, Broadcast, and other social sites.</a:t>
            </a:r>
            <a:endParaRPr lang="en-US" dirty="0">
              <a:solidFill>
                <a:schemeClr val="tx2">
                  <a:lumMod val="10000"/>
                </a:schemeClr>
              </a:solidFill>
              <a:latin typeface="Montserrat" panose="00000500000000000000" pitchFamily="2" charset="0"/>
            </a:endParaRPr>
          </a:p>
          <a:p>
            <a:pPr marL="158750">
              <a:buSzPts val="1100"/>
            </a:pPr>
            <a:endParaRPr lang="en-US" dirty="0">
              <a:solidFill>
                <a:schemeClr val="tx2">
                  <a:lumMod val="10000"/>
                </a:schemeClr>
              </a:solidFill>
              <a:latin typeface="Montserrat Light" panose="00000400000000000000" pitchFamily="2" charset="0"/>
              <a:ea typeface="Roboto Light"/>
              <a:cs typeface="Roboto Light"/>
              <a:sym typeface="Roboto Light"/>
            </a:endParaRPr>
          </a:p>
          <a:p>
            <a:pPr marL="158750">
              <a:buSzPts val="1100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Montserrat Medium" panose="00000600000000000000" pitchFamily="2" charset="0"/>
                <a:ea typeface="Roboto Medium"/>
                <a:cs typeface="Roboto Medium"/>
                <a:sym typeface="Roboto Medium"/>
              </a:rPr>
              <a:t>Time Frame</a:t>
            </a:r>
            <a:endParaRPr lang="en-US" dirty="0">
              <a:solidFill>
                <a:schemeClr val="tx2">
                  <a:lumMod val="10000"/>
                </a:schemeClr>
              </a:solidFill>
              <a:latin typeface="Montserrat" panose="00000500000000000000" pitchFamily="2" charset="0"/>
            </a:endParaRPr>
          </a:p>
          <a:p>
            <a:pPr marL="158750">
              <a:buSzPts val="1100"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Montserrat Light" panose="00000400000000000000" pitchFamily="2" charset="0"/>
                <a:ea typeface="Roboto Light"/>
                <a:cs typeface="Roboto Light"/>
                <a:sym typeface="Roboto Light"/>
              </a:rPr>
              <a:t>Content was evaluated for #fiscal_period (#start_end_month) </a:t>
            </a:r>
            <a:endParaRPr lang="en-US" dirty="0">
              <a:solidFill>
                <a:schemeClr val="tx2">
                  <a:lumMod val="10000"/>
                </a:schemeClr>
              </a:solidFill>
              <a:latin typeface="Montserrat" panose="00000500000000000000" pitchFamily="2" charset="0"/>
            </a:endParaRPr>
          </a:p>
          <a:p>
            <a:pPr marL="158750">
              <a:buSzPts val="1100"/>
            </a:pPr>
            <a:endParaRPr lang="en-US" dirty="0">
              <a:solidFill>
                <a:schemeClr val="tx2">
                  <a:lumMod val="10000"/>
                </a:schemeClr>
              </a:solidFill>
              <a:latin typeface="Montserrat Light" panose="00000400000000000000" pitchFamily="2" charset="0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" name="Graphic 2" descr="Flip calendar with solid fill">
            <a:extLst>
              <a:ext uri="{FF2B5EF4-FFF2-40B4-BE49-F238E27FC236}">
                <a16:creationId xmlns:a16="http://schemas.microsoft.com/office/drawing/2014/main" id="{96A329C2-FBA9-C9A2-FB20-430E1FC945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92371" y="4433762"/>
            <a:ext cx="728156" cy="728156"/>
          </a:xfrm>
          <a:prstGeom prst="rect">
            <a:avLst/>
          </a:prstGeom>
        </p:spPr>
      </p:pic>
      <p:pic>
        <p:nvPicPr>
          <p:cNvPr id="7" name="Graphic 6" descr="Magnifying glass with solid fill">
            <a:extLst>
              <a:ext uri="{FF2B5EF4-FFF2-40B4-BE49-F238E27FC236}">
                <a16:creationId xmlns:a16="http://schemas.microsoft.com/office/drawing/2014/main" id="{4DB90407-2152-C86A-7F9E-84C80CD221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26238" y="1385144"/>
            <a:ext cx="660422" cy="66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6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>
          <a:extLst>
            <a:ext uri="{FF2B5EF4-FFF2-40B4-BE49-F238E27FC236}">
              <a16:creationId xmlns:a16="http://schemas.microsoft.com/office/drawing/2014/main" id="{EB199B16-58E3-8BE0-4BBD-AA89A04CF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7">
            <a:extLst>
              <a:ext uri="{FF2B5EF4-FFF2-40B4-BE49-F238E27FC236}">
                <a16:creationId xmlns:a16="http://schemas.microsoft.com/office/drawing/2014/main" id="{622BE6B2-0BD5-4302-0767-A1CBF9AD7F5E}"/>
              </a:ext>
            </a:extLst>
          </p:cNvPr>
          <p:cNvSpPr/>
          <p:nvPr/>
        </p:nvSpPr>
        <p:spPr>
          <a:xfrm>
            <a:off x="1073615" y="1224438"/>
            <a:ext cx="8832385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8000" tIns="108000" rIns="72000" bIns="72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Montserrat SemiBold"/>
                <a:ea typeface="Roboto Medium"/>
                <a:cs typeface="Roboto Medium"/>
                <a:sym typeface="Roboto Medium"/>
              </a:rPr>
              <a:t>Executive summary highlight #1 to go here…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Montserrat SemiBold"/>
                <a:ea typeface="Roboto Medium"/>
                <a:cs typeface="Roboto Medium"/>
                <a:sym typeface="Roboto Medium"/>
              </a:rPr>
              <a:t>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Montserrat SemiBold"/>
                <a:ea typeface="Roboto Medium"/>
                <a:cs typeface="Roboto Medium"/>
                <a:sym typeface="Roboto Medium"/>
              </a:rPr>
              <a:t>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Montserrat SemiBold"/>
                <a:ea typeface="Roboto Medium"/>
                <a:cs typeface="Roboto Medium"/>
                <a:sym typeface="Roboto Medium"/>
              </a:rPr>
              <a:t>…</a:t>
            </a:r>
          </a:p>
        </p:txBody>
      </p:sp>
      <p:sp>
        <p:nvSpPr>
          <p:cNvPr id="516" name="Google Shape;516;p67">
            <a:extLst>
              <a:ext uri="{FF2B5EF4-FFF2-40B4-BE49-F238E27FC236}">
                <a16:creationId xmlns:a16="http://schemas.microsoft.com/office/drawing/2014/main" id="{3A575DE5-3C30-269E-E9E7-D1FEDC81460F}"/>
              </a:ext>
            </a:extLst>
          </p:cNvPr>
          <p:cNvSpPr/>
          <p:nvPr/>
        </p:nvSpPr>
        <p:spPr>
          <a:xfrm>
            <a:off x="1073614" y="2238389"/>
            <a:ext cx="8745300" cy="991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8000" tIns="108000" rIns="72000" bIns="72000" anchor="t" anchorCtr="0">
            <a:noAutofit/>
          </a:bodyPr>
          <a:lstStyle/>
          <a:p>
            <a:pPr lvl="0"/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Montserrat SemiBold"/>
                <a:ea typeface="Roboto Medium"/>
                <a:cs typeface="Roboto Medium"/>
                <a:sym typeface="Roboto Medium"/>
              </a:rPr>
              <a:t>Executive summary highlight #2 to go here…</a:t>
            </a:r>
          </a:p>
          <a:p>
            <a:pPr lvl="0"/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Montserrat SemiBold"/>
                <a:ea typeface="Roboto Medium"/>
                <a:cs typeface="Roboto Medium"/>
                <a:sym typeface="Roboto Medium"/>
              </a:rPr>
              <a:t>…</a:t>
            </a:r>
          </a:p>
          <a:p>
            <a:pPr lvl="0"/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Montserrat SemiBold"/>
                <a:ea typeface="Roboto Medium"/>
                <a:cs typeface="Roboto Medium"/>
                <a:sym typeface="Roboto Medium"/>
              </a:rPr>
              <a:t>…</a:t>
            </a:r>
          </a:p>
          <a:p>
            <a:pPr lvl="0"/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Montserrat SemiBold"/>
                <a:ea typeface="Roboto Medium"/>
                <a:cs typeface="Roboto Medium"/>
                <a:sym typeface="Roboto Medium"/>
              </a:rPr>
              <a:t>…</a:t>
            </a:r>
          </a:p>
        </p:txBody>
      </p:sp>
      <p:sp>
        <p:nvSpPr>
          <p:cNvPr id="519" name="Google Shape;519;p67">
            <a:extLst>
              <a:ext uri="{FF2B5EF4-FFF2-40B4-BE49-F238E27FC236}">
                <a16:creationId xmlns:a16="http://schemas.microsoft.com/office/drawing/2014/main" id="{E86D10B3-7AD8-48F7-9FBF-2945D0478A07}"/>
              </a:ext>
            </a:extLst>
          </p:cNvPr>
          <p:cNvSpPr/>
          <p:nvPr/>
        </p:nvSpPr>
        <p:spPr>
          <a:xfrm>
            <a:off x="1073614" y="4487073"/>
            <a:ext cx="6717074" cy="991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8000" tIns="108000" rIns="72000" bIns="72000" anchor="t" anchorCtr="0">
            <a:noAutofit/>
          </a:bodyPr>
          <a:lstStyle/>
          <a:p>
            <a:pPr lvl="0"/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Montserrat SemiBold"/>
                <a:ea typeface="Roboto Medium"/>
                <a:cs typeface="Roboto Medium"/>
                <a:sym typeface="Roboto Medium"/>
              </a:rPr>
              <a:t>Executive summary highlight #4 to go here…</a:t>
            </a:r>
          </a:p>
          <a:p>
            <a:pPr lvl="0"/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Montserrat SemiBold"/>
                <a:ea typeface="Roboto Medium"/>
                <a:cs typeface="Roboto Medium"/>
                <a:sym typeface="Roboto Medium"/>
              </a:rPr>
              <a:t>…</a:t>
            </a:r>
          </a:p>
          <a:p>
            <a:pPr lvl="0"/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Montserrat SemiBold"/>
                <a:ea typeface="Roboto Medium"/>
                <a:cs typeface="Roboto Medium"/>
                <a:sym typeface="Roboto Medium"/>
              </a:rPr>
              <a:t>…</a:t>
            </a:r>
          </a:p>
          <a:p>
            <a:pPr lvl="0"/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Montserrat SemiBold"/>
                <a:ea typeface="Roboto Medium"/>
                <a:cs typeface="Roboto Medium"/>
                <a:sym typeface="Roboto Medium"/>
              </a:rPr>
              <a:t>…</a:t>
            </a:r>
          </a:p>
        </p:txBody>
      </p:sp>
      <p:sp>
        <p:nvSpPr>
          <p:cNvPr id="521" name="Google Shape;521;p67">
            <a:extLst>
              <a:ext uri="{FF2B5EF4-FFF2-40B4-BE49-F238E27FC236}">
                <a16:creationId xmlns:a16="http://schemas.microsoft.com/office/drawing/2014/main" id="{A9A6A6DD-B281-B27E-325C-C599B98029CB}"/>
              </a:ext>
            </a:extLst>
          </p:cNvPr>
          <p:cNvSpPr txBox="1"/>
          <p:nvPr/>
        </p:nvSpPr>
        <p:spPr>
          <a:xfrm>
            <a:off x="1073616" y="613608"/>
            <a:ext cx="5580062" cy="68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tx2">
                    <a:lumMod val="10000"/>
                  </a:schemeClr>
                </a:solidFill>
                <a:latin typeface="Montserrat SemiBold" panose="020F0502020204030204" pitchFamily="2" charset="0"/>
                <a:ea typeface="Roboto Thin"/>
                <a:cs typeface="Roboto Thin"/>
                <a:sym typeface="Roboto Thin"/>
              </a:rPr>
              <a:t>Executive Summary:</a:t>
            </a:r>
            <a:endParaRPr lang="en-US" sz="1800">
              <a:solidFill>
                <a:schemeClr val="tx2">
                  <a:lumMod val="10000"/>
                </a:schemeClr>
              </a:solidFill>
              <a:latin typeface="Montserrat SemiBold" panose="020F0502020204030204" pitchFamily="2" charset="0"/>
            </a:endParaRPr>
          </a:p>
        </p:txBody>
      </p:sp>
      <p:sp>
        <p:nvSpPr>
          <p:cNvPr id="524" name="Google Shape;524;p67">
            <a:extLst>
              <a:ext uri="{FF2B5EF4-FFF2-40B4-BE49-F238E27FC236}">
                <a16:creationId xmlns:a16="http://schemas.microsoft.com/office/drawing/2014/main" id="{1859E963-0C28-3B00-5BF9-4DE4603C2C15}"/>
              </a:ext>
            </a:extLst>
          </p:cNvPr>
          <p:cNvSpPr/>
          <p:nvPr/>
        </p:nvSpPr>
        <p:spPr>
          <a:xfrm>
            <a:off x="1073616" y="3236920"/>
            <a:ext cx="7536984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8000" tIns="108000" rIns="72000" bIns="72000" anchor="t" anchorCtr="0">
            <a:noAutofit/>
          </a:bodyPr>
          <a:lstStyle/>
          <a:p>
            <a:pPr lvl="0"/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Montserrat SemiBold"/>
                <a:ea typeface="Roboto Medium"/>
                <a:cs typeface="Roboto Medium"/>
                <a:sym typeface="Roboto Medium"/>
              </a:rPr>
              <a:t>Executive summary highlight #3 to go here…</a:t>
            </a:r>
          </a:p>
          <a:p>
            <a:pPr lvl="0"/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Montserrat SemiBold"/>
                <a:ea typeface="Roboto Medium"/>
                <a:cs typeface="Roboto Medium"/>
                <a:sym typeface="Roboto Medium"/>
              </a:rPr>
              <a:t>…</a:t>
            </a:r>
          </a:p>
          <a:p>
            <a:pPr lvl="0"/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Montserrat SemiBold"/>
                <a:ea typeface="Roboto Medium"/>
                <a:cs typeface="Roboto Medium"/>
                <a:sym typeface="Roboto Medium"/>
              </a:rPr>
              <a:t>…</a:t>
            </a:r>
          </a:p>
          <a:p>
            <a:pPr lvl="0"/>
            <a:r>
              <a:rPr lang="en-US" sz="1500" dirty="0">
                <a:solidFill>
                  <a:schemeClr val="tx2">
                    <a:lumMod val="10000"/>
                  </a:schemeClr>
                </a:solidFill>
                <a:latin typeface="Montserrat SemiBold"/>
                <a:ea typeface="Roboto Medium"/>
                <a:cs typeface="Roboto Medium"/>
                <a:sym typeface="Roboto Medium"/>
              </a:rPr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EDBC7F-C115-94BA-C367-CC698683CDB2}"/>
              </a:ext>
            </a:extLst>
          </p:cNvPr>
          <p:cNvSpPr txBox="1"/>
          <p:nvPr/>
        </p:nvSpPr>
        <p:spPr>
          <a:xfrm>
            <a:off x="1073616" y="1370755"/>
            <a:ext cx="594135" cy="493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3200">
                <a:solidFill>
                  <a:srgbClr val="003DA5"/>
                </a:solidFill>
                <a:latin typeface="Montserrat Thin" panose="020F0502020204030204" pitchFamily="2" charset="0"/>
                <a:ea typeface="Roboto Thin" panose="02000000000000000000" pitchFamily="2" charset="0"/>
              </a:rPr>
              <a:t>1.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BA8BC0-7A7B-EE7A-3C04-FD1586B864F1}"/>
              </a:ext>
            </a:extLst>
          </p:cNvPr>
          <p:cNvSpPr txBox="1"/>
          <p:nvPr/>
        </p:nvSpPr>
        <p:spPr>
          <a:xfrm>
            <a:off x="1073616" y="2327980"/>
            <a:ext cx="594135" cy="493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3200">
                <a:solidFill>
                  <a:srgbClr val="003DA5"/>
                </a:solidFill>
                <a:latin typeface="Montserrat Thin" panose="020F0502020204030204" pitchFamily="2" charset="0"/>
                <a:ea typeface="Roboto Thin" panose="02000000000000000000" pitchFamily="2" charset="0"/>
              </a:rPr>
              <a:t>2.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2C363A-3C07-36D4-0354-BBBC1D9C5967}"/>
              </a:ext>
            </a:extLst>
          </p:cNvPr>
          <p:cNvSpPr txBox="1"/>
          <p:nvPr/>
        </p:nvSpPr>
        <p:spPr>
          <a:xfrm>
            <a:off x="1073615" y="3383149"/>
            <a:ext cx="594135" cy="493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3200" dirty="0">
                <a:solidFill>
                  <a:srgbClr val="003DA5"/>
                </a:solidFill>
                <a:latin typeface="Montserrat Thin" panose="020F0502020204030204" pitchFamily="2" charset="0"/>
                <a:ea typeface="Roboto Thin" panose="02000000000000000000" pitchFamily="2" charset="0"/>
              </a:rPr>
              <a:t>3.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6C6036-5A27-6B44-8726-25971C1218C7}"/>
              </a:ext>
            </a:extLst>
          </p:cNvPr>
          <p:cNvSpPr txBox="1"/>
          <p:nvPr/>
        </p:nvSpPr>
        <p:spPr>
          <a:xfrm>
            <a:off x="1073615" y="4520133"/>
            <a:ext cx="594135" cy="493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3200" dirty="0">
                <a:solidFill>
                  <a:srgbClr val="003DA5"/>
                </a:solidFill>
                <a:latin typeface="Montserrat Thin" panose="020F0502020204030204" pitchFamily="2" charset="0"/>
                <a:ea typeface="Roboto Thin" panose="02000000000000000000" pitchFamily="2" charset="0"/>
              </a:rPr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168978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CC9D7-1FFD-5BF7-B381-AD2B8E809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9A4E45A-3AE4-F5C4-BACB-34AAD1EDB603}"/>
              </a:ext>
            </a:extLst>
          </p:cNvPr>
          <p:cNvSpPr/>
          <p:nvPr/>
        </p:nvSpPr>
        <p:spPr>
          <a:xfrm>
            <a:off x="0" y="-1"/>
            <a:ext cx="4451420" cy="340243"/>
          </a:xfrm>
          <a:prstGeom prst="rect">
            <a:avLst/>
          </a:prstGeom>
          <a:solidFill>
            <a:srgbClr val="003DA5"/>
          </a:solidFill>
          <a:ln>
            <a:solidFill>
              <a:srgbClr val="003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buSzPts val="1600"/>
            </a:pPr>
            <a:r>
              <a:rPr lang="en-GB" sz="1600" b="1" dirty="0">
                <a:latin typeface="Montserrat"/>
                <a:ea typeface="Roboto"/>
                <a:cs typeface="Roboto"/>
                <a:sym typeface="Roboto"/>
              </a:rPr>
              <a:t>#fiscal_period</a:t>
            </a:r>
            <a:r>
              <a:rPr lang="en-GB" sz="1600" dirty="0">
                <a:latin typeface="Montserrat Light"/>
                <a:ea typeface="Roboto Light"/>
                <a:cs typeface="Roboto Light"/>
                <a:sym typeface="Roboto Light"/>
              </a:rPr>
              <a:t>: Overall Market Performance*</a:t>
            </a:r>
            <a:endParaRPr lang="en-GB" sz="1600" dirty="0">
              <a:solidFill>
                <a:srgbClr val="000000"/>
              </a:solidFill>
              <a:latin typeface="Montserrat Light"/>
              <a:ea typeface="Arial"/>
              <a:cs typeface="Arial"/>
            </a:endParaRP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F2265033-6BAE-C1FD-9226-E753D8AEA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353341"/>
              </p:ext>
            </p:extLst>
          </p:nvPr>
        </p:nvGraphicFramePr>
        <p:xfrm>
          <a:off x="240935" y="512274"/>
          <a:ext cx="11480185" cy="5999736"/>
        </p:xfrm>
        <a:graphic>
          <a:graphicData uri="http://schemas.openxmlformats.org/drawingml/2006/table">
            <a:tbl>
              <a:tblPr firstRow="1" bandRow="1">
                <a:tableStyleId>{F69B00F9-096C-4E84-A621-9E82AF1DC1A1}</a:tableStyleId>
              </a:tblPr>
              <a:tblGrid>
                <a:gridCol w="1792575">
                  <a:extLst>
                    <a:ext uri="{9D8B030D-6E8A-4147-A177-3AD203B41FA5}">
                      <a16:colId xmlns:a16="http://schemas.microsoft.com/office/drawing/2014/main" val="3501838948"/>
                    </a:ext>
                  </a:extLst>
                </a:gridCol>
                <a:gridCol w="1620416">
                  <a:extLst>
                    <a:ext uri="{9D8B030D-6E8A-4147-A177-3AD203B41FA5}">
                      <a16:colId xmlns:a16="http://schemas.microsoft.com/office/drawing/2014/main" val="1041640590"/>
                    </a:ext>
                  </a:extLst>
                </a:gridCol>
                <a:gridCol w="1629760">
                  <a:extLst>
                    <a:ext uri="{9D8B030D-6E8A-4147-A177-3AD203B41FA5}">
                      <a16:colId xmlns:a16="http://schemas.microsoft.com/office/drawing/2014/main" val="3018223706"/>
                    </a:ext>
                  </a:extLst>
                </a:gridCol>
                <a:gridCol w="1730751">
                  <a:extLst>
                    <a:ext uri="{9D8B030D-6E8A-4147-A177-3AD203B41FA5}">
                      <a16:colId xmlns:a16="http://schemas.microsoft.com/office/drawing/2014/main" val="4196324808"/>
                    </a:ext>
                  </a:extLst>
                </a:gridCol>
                <a:gridCol w="1743518">
                  <a:extLst>
                    <a:ext uri="{9D8B030D-6E8A-4147-A177-3AD203B41FA5}">
                      <a16:colId xmlns:a16="http://schemas.microsoft.com/office/drawing/2014/main" val="3325613240"/>
                    </a:ext>
                  </a:extLst>
                </a:gridCol>
                <a:gridCol w="1575693">
                  <a:extLst>
                    <a:ext uri="{9D8B030D-6E8A-4147-A177-3AD203B41FA5}">
                      <a16:colId xmlns:a16="http://schemas.microsoft.com/office/drawing/2014/main" val="2207971617"/>
                    </a:ext>
                  </a:extLst>
                </a:gridCol>
                <a:gridCol w="462491">
                  <a:extLst>
                    <a:ext uri="{9D8B030D-6E8A-4147-A177-3AD203B41FA5}">
                      <a16:colId xmlns:a16="http://schemas.microsoft.com/office/drawing/2014/main" val="1451866470"/>
                    </a:ext>
                  </a:extLst>
                </a:gridCol>
                <a:gridCol w="462490">
                  <a:extLst>
                    <a:ext uri="{9D8B030D-6E8A-4147-A177-3AD203B41FA5}">
                      <a16:colId xmlns:a16="http://schemas.microsoft.com/office/drawing/2014/main" val="3915305646"/>
                    </a:ext>
                  </a:extLst>
                </a:gridCol>
                <a:gridCol w="462491">
                  <a:extLst>
                    <a:ext uri="{9D8B030D-6E8A-4147-A177-3AD203B41FA5}">
                      <a16:colId xmlns:a16="http://schemas.microsoft.com/office/drawing/2014/main" val="1625913662"/>
                    </a:ext>
                  </a:extLst>
                </a:gridCol>
              </a:tblGrid>
              <a:tr h="504017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>
                          <a:solidFill>
                            <a:srgbClr val="00A3E0"/>
                          </a:solidFill>
                          <a:latin typeface="Montserrat Light" panose="00000400000000000000" pitchFamily="2" charset="0"/>
                        </a:rPr>
                        <a:t>Region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Montserrat Light" panose="00000400000000000000" pitchFamily="2" charset="0"/>
                        </a:rPr>
                        <a:t>Social Media Mentions</a:t>
                      </a:r>
                    </a:p>
                  </a:txBody>
                  <a:tcPr anchor="ctr">
                    <a:solidFill>
                      <a:srgbClr val="00A3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Montserrat Light" panose="00000400000000000000" pitchFamily="2" charset="0"/>
                        </a:rPr>
                        <a:t>Social Media </a:t>
                      </a:r>
                    </a:p>
                    <a:p>
                      <a:pPr algn="ctr"/>
                      <a:r>
                        <a:rPr lang="en-US" sz="1100" b="1" dirty="0">
                          <a:latin typeface="Montserrat Light" panose="00000400000000000000" pitchFamily="2" charset="0"/>
                        </a:rPr>
                        <a:t>Reach</a:t>
                      </a:r>
                    </a:p>
                  </a:txBody>
                  <a:tcPr anchor="ctr">
                    <a:solidFill>
                      <a:srgbClr val="00A3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Montserrat Light" panose="00000400000000000000" pitchFamily="2" charset="0"/>
                        </a:rPr>
                        <a:t>Social Media </a:t>
                      </a:r>
                    </a:p>
                    <a:p>
                      <a:pPr algn="ctr"/>
                      <a:r>
                        <a:rPr lang="en-US" sz="1100" b="1" dirty="0">
                          <a:latin typeface="Montserrat Light" panose="00000400000000000000" pitchFamily="2" charset="0"/>
                        </a:rPr>
                        <a:t>Earned Engagements</a:t>
                      </a:r>
                    </a:p>
                  </a:txBody>
                  <a:tcPr anchor="ctr">
                    <a:solidFill>
                      <a:srgbClr val="00A3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Montserrat Light" panose="00000400000000000000" pitchFamily="2" charset="0"/>
                        </a:rPr>
                        <a:t>Traditional Media Mentions</a:t>
                      </a:r>
                    </a:p>
                  </a:txBody>
                  <a:tcPr anchor="ctr">
                    <a:solidFill>
                      <a:srgbClr val="00A3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Montserrat Light" panose="00000400000000000000" pitchFamily="2" charset="0"/>
                        </a:rPr>
                        <a:t>Traditional Media Reach</a:t>
                      </a:r>
                    </a:p>
                  </a:txBody>
                  <a:tcPr anchor="ctr">
                    <a:solidFill>
                      <a:srgbClr val="00A3E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Montserrat Light" panose="00000400000000000000" pitchFamily="2" charset="0"/>
                        </a:rPr>
                        <a:t>Sentiment</a:t>
                      </a:r>
                    </a:p>
                  </a:txBody>
                  <a:tcPr anchor="ctr">
                    <a:solidFill>
                      <a:srgbClr val="00A3E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Montserrat Light" panose="00000400000000000000" pitchFamily="2" charset="0"/>
                      </a:endParaRPr>
                    </a:p>
                  </a:txBody>
                  <a:tcPr anchor="ctr">
                    <a:solidFill>
                      <a:srgbClr val="00A3E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Montserrat Light" panose="00000400000000000000" pitchFamily="2" charset="0"/>
                      </a:endParaRPr>
                    </a:p>
                  </a:txBody>
                  <a:tcPr anchor="ctr">
                    <a:solidFill>
                      <a:srgbClr val="00A3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40397"/>
                  </a:ext>
                </a:extLst>
              </a:tr>
              <a:tr h="354555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3DA5"/>
                          </a:solidFill>
                          <a:latin typeface="Montserrat Light" panose="00000400000000000000" pitchFamily="2" charset="0"/>
                        </a:rPr>
                        <a:t>Belgium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#bgSMvol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#bgSMrch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#bgSMeng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#bgTMvol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#bgTMrch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#bgP</a:t>
                      </a:r>
                    </a:p>
                  </a:txBody>
                  <a:tcPr marL="0" marR="0" marT="0" marB="0" anchor="ctr">
                    <a:solidFill>
                      <a:srgbClr val="97D7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#bgNu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#bgNe</a:t>
                      </a:r>
                    </a:p>
                  </a:txBody>
                  <a:tcPr marL="0" marR="0" marT="0" marB="0" anchor="ctr">
                    <a:solidFill>
                      <a:srgbClr val="EF33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714158"/>
                  </a:ext>
                </a:extLst>
              </a:tr>
              <a:tr h="34130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3DA5"/>
                          </a:solidFill>
                          <a:latin typeface="Montserrat Light" panose="00000400000000000000" pitchFamily="2" charset="0"/>
                        </a:rPr>
                        <a:t>France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#frSMvol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#frSMrch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#frSMeng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#frTMvol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#frTMrch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#frP</a:t>
                      </a:r>
                    </a:p>
                  </a:txBody>
                  <a:tcPr marL="0" marR="0" marT="0" marB="0" anchor="ctr">
                    <a:solidFill>
                      <a:srgbClr val="97D7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#frNu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#frNe</a:t>
                      </a:r>
                    </a:p>
                  </a:txBody>
                  <a:tcPr marL="0" marR="0" marT="0" marB="0" anchor="ctr">
                    <a:solidFill>
                      <a:srgbClr val="EF33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641523"/>
                  </a:ext>
                </a:extLst>
              </a:tr>
              <a:tr h="34400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3DA5"/>
                          </a:solidFill>
                          <a:latin typeface="Montserrat Light" panose="00000400000000000000" pitchFamily="2" charset="0"/>
                        </a:rPr>
                        <a:t>Germany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#geSMvol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#geSMrch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#geSMeng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#geTMvol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#geTMrch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#geP</a:t>
                      </a:r>
                    </a:p>
                  </a:txBody>
                  <a:tcPr marL="0" marR="0" marT="0" marB="0" anchor="ctr">
                    <a:solidFill>
                      <a:srgbClr val="97D7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#geNu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#geNe</a:t>
                      </a:r>
                    </a:p>
                  </a:txBody>
                  <a:tcPr marL="0" marR="0" marT="0" marB="0" anchor="ctr">
                    <a:solidFill>
                      <a:srgbClr val="EF33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5825"/>
                  </a:ext>
                </a:extLst>
              </a:tr>
              <a:tr h="32783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3DA5"/>
                          </a:solidFill>
                          <a:latin typeface="Montserrat Light" panose="00000400000000000000" pitchFamily="2" charset="0"/>
                        </a:rPr>
                        <a:t>Greece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#grSMvol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#grSMrch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#grSMeng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#grTMvol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#grTMrch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#grP</a:t>
                      </a:r>
                    </a:p>
                  </a:txBody>
                  <a:tcPr marL="0" marR="0" marT="0" marB="0" anchor="ctr">
                    <a:solidFill>
                      <a:srgbClr val="97D7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#grNu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#grNe</a:t>
                      </a:r>
                    </a:p>
                  </a:txBody>
                  <a:tcPr marL="0" marR="0" marT="0" marB="0" anchor="ctr">
                    <a:solidFill>
                      <a:srgbClr val="EF33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93994"/>
                  </a:ext>
                </a:extLst>
              </a:tr>
              <a:tr h="34400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3DA5"/>
                          </a:solidFill>
                          <a:latin typeface="Montserrat Light" panose="00000400000000000000" pitchFamily="2" charset="0"/>
                        </a:rPr>
                        <a:t>Israel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#isSMvol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#isSMrch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#isSMeng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#isTMvol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#isTMrch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#isP</a:t>
                      </a:r>
                    </a:p>
                  </a:txBody>
                  <a:tcPr marL="0" marR="0" marT="0" marB="0" anchor="ctr">
                    <a:solidFill>
                      <a:srgbClr val="97D7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#isNu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#isNe</a:t>
                      </a:r>
                    </a:p>
                  </a:txBody>
                  <a:tcPr marL="0" marR="0" marT="0" marB="0" anchor="ctr">
                    <a:solidFill>
                      <a:srgbClr val="EF33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678662"/>
                  </a:ext>
                </a:extLst>
              </a:tr>
              <a:tr h="34400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3DA5"/>
                          </a:solidFill>
                          <a:latin typeface="Montserrat Light" panose="00000400000000000000" pitchFamily="2" charset="0"/>
                        </a:rPr>
                        <a:t>Italy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#itSMvol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#itSMrch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#itSMeng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#itTMvol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#itTMrch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#itP</a:t>
                      </a:r>
                    </a:p>
                  </a:txBody>
                  <a:tcPr marL="0" marR="0" marT="0" marB="0" anchor="ctr">
                    <a:solidFill>
                      <a:srgbClr val="97D7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#itNu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#itNe</a:t>
                      </a:r>
                    </a:p>
                  </a:txBody>
                  <a:tcPr marL="0" marR="0" marT="0" marB="0" anchor="ctr">
                    <a:solidFill>
                      <a:srgbClr val="EF33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256451"/>
                  </a:ext>
                </a:extLst>
              </a:tr>
              <a:tr h="34400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3DA5"/>
                          </a:solidFill>
                          <a:latin typeface="Montserrat Light" panose="00000400000000000000" pitchFamily="2" charset="0"/>
                        </a:rPr>
                        <a:t>Netherlands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#neSMvol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#neSMrch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#neSMeng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#neTMvol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#neTMrch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#neP</a:t>
                      </a:r>
                    </a:p>
                  </a:txBody>
                  <a:tcPr marL="0" marR="0" marT="0" marB="0" anchor="ctr">
                    <a:solidFill>
                      <a:srgbClr val="97D7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#neNu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#neNe</a:t>
                      </a:r>
                    </a:p>
                  </a:txBody>
                  <a:tcPr marL="0" marR="0" marT="0" marB="0" anchor="ctr">
                    <a:solidFill>
                      <a:srgbClr val="EF33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080206"/>
                  </a:ext>
                </a:extLst>
              </a:tr>
              <a:tr h="34400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3DA5"/>
                          </a:solidFill>
                          <a:latin typeface="Montserrat Light" panose="00000400000000000000" pitchFamily="2" charset="0"/>
                        </a:rPr>
                        <a:t>Poland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#poSMvol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#poSMrch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#poSMeng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#poTMvol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#poTMrch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#poP</a:t>
                      </a:r>
                    </a:p>
                  </a:txBody>
                  <a:tcPr marL="0" marR="0" marT="0" marB="0" anchor="ctr">
                    <a:solidFill>
                      <a:srgbClr val="97D7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#poNu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#poNe</a:t>
                      </a:r>
                    </a:p>
                  </a:txBody>
                  <a:tcPr marL="0" marR="0" marT="0" marB="0" anchor="ctr">
                    <a:solidFill>
                      <a:srgbClr val="EF33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353249"/>
                  </a:ext>
                </a:extLst>
              </a:tr>
              <a:tr h="34400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3DA5"/>
                          </a:solidFill>
                          <a:latin typeface="Montserrat Light" panose="00000400000000000000" pitchFamily="2" charset="0"/>
                        </a:rPr>
                        <a:t>Romania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#roSMvol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#roSMrch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#roSMeng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#roTMvol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#roTMrch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#roP</a:t>
                      </a:r>
                    </a:p>
                  </a:txBody>
                  <a:tcPr marL="0" marR="0" marT="0" marB="0" anchor="ctr">
                    <a:solidFill>
                      <a:srgbClr val="97D7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#roNu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#roNe</a:t>
                      </a:r>
                    </a:p>
                  </a:txBody>
                  <a:tcPr marL="0" marR="0" marT="0" marB="0" anchor="ctr">
                    <a:solidFill>
                      <a:srgbClr val="EF33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118577"/>
                  </a:ext>
                </a:extLst>
              </a:tr>
              <a:tr h="34400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3DA5"/>
                          </a:solidFill>
                          <a:latin typeface="Montserrat Light" panose="00000400000000000000" pitchFamily="2" charset="0"/>
                        </a:rPr>
                        <a:t>Russia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#ruSMvol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#ruSMrch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#ruSMeng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#ruTMvol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#ruTMrch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#ruP</a:t>
                      </a:r>
                    </a:p>
                  </a:txBody>
                  <a:tcPr marL="0" marR="0" marT="0" marB="0" anchor="ctr">
                    <a:solidFill>
                      <a:srgbClr val="97D7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#ruNu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#ruNe</a:t>
                      </a:r>
                    </a:p>
                  </a:txBody>
                  <a:tcPr marL="0" marR="0" marT="0" marB="0" anchor="ctr">
                    <a:solidFill>
                      <a:srgbClr val="EF33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776503"/>
                  </a:ext>
                </a:extLst>
              </a:tr>
              <a:tr h="34400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3DA5"/>
                          </a:solidFill>
                          <a:latin typeface="Montserrat Light" panose="00000400000000000000" pitchFamily="2" charset="0"/>
                        </a:rPr>
                        <a:t>Spain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#spSMvol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#spSMrch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#spSMeng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#spTMvol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#spTMrch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#spP</a:t>
                      </a:r>
                    </a:p>
                  </a:txBody>
                  <a:tcPr marL="0" marR="0" marT="0" marB="0" anchor="ctr">
                    <a:solidFill>
                      <a:srgbClr val="97D7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#spNu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#spNe</a:t>
                      </a:r>
                    </a:p>
                  </a:txBody>
                  <a:tcPr marL="0" marR="0" marT="0" marB="0" anchor="ctr">
                    <a:solidFill>
                      <a:srgbClr val="EF33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957146"/>
                  </a:ext>
                </a:extLst>
              </a:tr>
              <a:tr h="34400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3DA5"/>
                          </a:solidFill>
                          <a:latin typeface="Montserrat Light" panose="00000400000000000000" pitchFamily="2" charset="0"/>
                        </a:rPr>
                        <a:t>Switzerland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#swSMvol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#swSMrch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#swSMeng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#swTMvol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#swTMrch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#swP</a:t>
                      </a:r>
                    </a:p>
                  </a:txBody>
                  <a:tcPr marL="0" marR="0" marT="0" marB="0" anchor="ctr">
                    <a:solidFill>
                      <a:srgbClr val="97D7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#swNu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#swNe</a:t>
                      </a:r>
                    </a:p>
                  </a:txBody>
                  <a:tcPr marL="0" marR="0" marT="0" marB="0" anchor="ctr">
                    <a:solidFill>
                      <a:srgbClr val="EF33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096642"/>
                  </a:ext>
                </a:extLst>
              </a:tr>
              <a:tr h="34400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3DA5"/>
                          </a:solidFill>
                          <a:latin typeface="Montserrat Light" panose="00000400000000000000" pitchFamily="2" charset="0"/>
                        </a:rPr>
                        <a:t>Türkiye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#tuSMvol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#tuSMrch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#tuSMeng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#tuTMvol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#tuTMrch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#tuP</a:t>
                      </a:r>
                    </a:p>
                  </a:txBody>
                  <a:tcPr marL="0" marR="0" marT="0" marB="0" anchor="ctr">
                    <a:solidFill>
                      <a:srgbClr val="97D7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#tuNu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#tuNe</a:t>
                      </a:r>
                    </a:p>
                  </a:txBody>
                  <a:tcPr marL="0" marR="0" marT="0" marB="0" anchor="ctr">
                    <a:solidFill>
                      <a:srgbClr val="EF33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96791"/>
                  </a:ext>
                </a:extLst>
              </a:tr>
              <a:tr h="34400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3DA5"/>
                          </a:solidFill>
                          <a:latin typeface="Montserrat Light" panose="00000400000000000000" pitchFamily="2" charset="0"/>
                        </a:rPr>
                        <a:t>Ukraine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#urSMvol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#urSMrch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#urSMeng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#urTMvol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#urTMrch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#urP</a:t>
                      </a:r>
                    </a:p>
                  </a:txBody>
                  <a:tcPr marL="0" marR="0" marT="0" marB="0" anchor="ctr">
                    <a:solidFill>
                      <a:srgbClr val="97D7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#urNu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#urNe</a:t>
                      </a:r>
                    </a:p>
                  </a:txBody>
                  <a:tcPr marL="0" marR="0" marT="0" marB="0" anchor="ctr">
                    <a:solidFill>
                      <a:srgbClr val="EF33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900463"/>
                  </a:ext>
                </a:extLst>
              </a:tr>
              <a:tr h="34400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3DA5"/>
                          </a:solidFill>
                          <a:latin typeface="Montserrat Light" panose="00000400000000000000" pitchFamily="2" charset="0"/>
                        </a:rPr>
                        <a:t>United Kingdom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#ukSMvol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#ukSMrch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#ukSMeng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#ukTMvol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#ukTMrch</a:t>
                      </a:r>
                    </a:p>
                  </a:txBody>
                  <a:tcPr anchor="ctr">
                    <a:solidFill>
                      <a:srgbClr val="003D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#ukP</a:t>
                      </a:r>
                    </a:p>
                  </a:txBody>
                  <a:tcPr marL="0" marR="0" marT="0" marB="0" anchor="ctr">
                    <a:solidFill>
                      <a:srgbClr val="97D7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#ukNu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#ukNe</a:t>
                      </a:r>
                    </a:p>
                  </a:txBody>
                  <a:tcPr marL="0" marR="0" marT="0" marB="0" anchor="ctr">
                    <a:solidFill>
                      <a:srgbClr val="EF33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934937"/>
                  </a:ext>
                </a:extLst>
              </a:tr>
              <a:tr h="34400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12169"/>
                          </a:solidFill>
                          <a:latin typeface="Montserrat Light" panose="00000400000000000000" pitchFamily="2" charset="0"/>
                        </a:rPr>
                        <a:t>Overall Europe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#euSMvol</a:t>
                      </a:r>
                    </a:p>
                  </a:txBody>
                  <a:tcPr anchor="ctr">
                    <a:solidFill>
                      <a:srgbClr val="0121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#euSMrch</a:t>
                      </a:r>
                    </a:p>
                  </a:txBody>
                  <a:tcPr anchor="ctr">
                    <a:solidFill>
                      <a:srgbClr val="0121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#euSMeng</a:t>
                      </a:r>
                    </a:p>
                  </a:txBody>
                  <a:tcPr anchor="ctr">
                    <a:solidFill>
                      <a:srgbClr val="0121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#euTMvol</a:t>
                      </a:r>
                    </a:p>
                  </a:txBody>
                  <a:tcPr anchor="ctr">
                    <a:solidFill>
                      <a:srgbClr val="0121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#euTMrch</a:t>
                      </a:r>
                    </a:p>
                  </a:txBody>
                  <a:tcPr anchor="ctr">
                    <a:solidFill>
                      <a:srgbClr val="0121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#euP</a:t>
                      </a:r>
                    </a:p>
                  </a:txBody>
                  <a:tcPr marL="0" marR="0" marT="0" marB="0" anchor="ctr">
                    <a:solidFill>
                      <a:srgbClr val="97D7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#euNu</a:t>
                      </a:r>
                    </a:p>
                  </a:txBody>
                  <a:tcPr marL="0" marR="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Roboto"/>
                          <a:cs typeface="Roboto"/>
                          <a:sym typeface="Arial"/>
                        </a:rPr>
                        <a:t>#euNe</a:t>
                      </a:r>
                    </a:p>
                  </a:txBody>
                  <a:tcPr marL="0" marR="0" marT="0" marB="0" anchor="ctr">
                    <a:solidFill>
                      <a:srgbClr val="EF33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5531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7460859-C8F5-60FB-E5C1-BF9F01D79F87}"/>
              </a:ext>
            </a:extLst>
          </p:cNvPr>
          <p:cNvSpPr txBox="1"/>
          <p:nvPr/>
        </p:nvSpPr>
        <p:spPr>
          <a:xfrm>
            <a:off x="8859328" y="6575804"/>
            <a:ext cx="286179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algn="r">
              <a:buSzPts val="1100"/>
            </a:pPr>
            <a:r>
              <a:rPr lang="en-US" sz="900" dirty="0">
                <a:solidFill>
                  <a:schemeClr val="tx2">
                    <a:lumMod val="10000"/>
                  </a:schemeClr>
                </a:solidFill>
                <a:latin typeface="Montserrat Light" panose="00000400000000000000" pitchFamily="2" charset="0"/>
                <a:ea typeface="Roboto Light"/>
                <a:cs typeface="Roboto Light"/>
                <a:sym typeface="Roboto Light"/>
              </a:rPr>
              <a:t>*Comparisons are to the previous period.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376EB-FF92-577D-3B3B-36D88193572F}"/>
              </a:ext>
            </a:extLst>
          </p:cNvPr>
          <p:cNvSpPr txBox="1"/>
          <p:nvPr/>
        </p:nvSpPr>
        <p:spPr>
          <a:xfrm>
            <a:off x="2336800" y="1033858"/>
            <a:ext cx="9319491" cy="5422700"/>
          </a:xfrm>
          <a:prstGeom prst="rect">
            <a:avLst/>
          </a:prstGeom>
          <a:solidFill>
            <a:srgbClr val="181717">
              <a:alpha val="80000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4400" b="1" dirty="0">
                <a:solidFill>
                  <a:schemeClr val="accent4"/>
                </a:solidFill>
                <a:latin typeface="Aptos Display" panose="020B0004020202020204" pitchFamily="34" charset="0"/>
              </a:rPr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393791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81575-6952-13EB-C03B-C6922791E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37B994F-D622-6471-4EE2-51D17138DBD8}"/>
              </a:ext>
            </a:extLst>
          </p:cNvPr>
          <p:cNvGrpSpPr/>
          <p:nvPr/>
        </p:nvGrpSpPr>
        <p:grpSpPr>
          <a:xfrm>
            <a:off x="3186254" y="4257386"/>
            <a:ext cx="5329297" cy="2313622"/>
            <a:chOff x="3186254" y="4257386"/>
            <a:chExt cx="5329297" cy="231362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16708A4-9C0B-CA72-8D1E-A4AB28D58E1A}"/>
                </a:ext>
              </a:extLst>
            </p:cNvPr>
            <p:cNvSpPr/>
            <p:nvPr/>
          </p:nvSpPr>
          <p:spPr>
            <a:xfrm>
              <a:off x="3186254" y="4257386"/>
              <a:ext cx="5329297" cy="23136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B30D33F-B2ED-15E4-B764-963A64C0A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0704" y="4257386"/>
              <a:ext cx="4524375" cy="2171700"/>
            </a:xfrm>
            <a:prstGeom prst="rect">
              <a:avLst/>
            </a:prstGeom>
          </p:spPr>
        </p:pic>
      </p:grpSp>
      <p:sp>
        <p:nvSpPr>
          <p:cNvPr id="3" name="Google Shape;249;p11">
            <a:extLst>
              <a:ext uri="{FF2B5EF4-FFF2-40B4-BE49-F238E27FC236}">
                <a16:creationId xmlns:a16="http://schemas.microsoft.com/office/drawing/2014/main" id="{D9E6671E-3EDE-A01E-223B-76A75A6EFDDC}"/>
              </a:ext>
            </a:extLst>
          </p:cNvPr>
          <p:cNvSpPr txBox="1">
            <a:spLocks/>
          </p:cNvSpPr>
          <p:nvPr/>
        </p:nvSpPr>
        <p:spPr>
          <a:xfrm>
            <a:off x="3091821" y="658524"/>
            <a:ext cx="5520803" cy="493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/>
              <a:ea typeface="Roboto"/>
              <a:cs typeface="Roboto"/>
              <a:sym typeface="Roboto"/>
            </a:endParaRPr>
          </a:p>
          <a:p>
            <a:pPr marL="158750" lvl="0">
              <a:lnSpc>
                <a:spcPct val="90000"/>
              </a:lnSpc>
              <a:buSzPts val="1100"/>
              <a:defRPr/>
            </a:pPr>
            <a:r>
              <a:rPr lang="en-US" b="1" dirty="0">
                <a:solidFill>
                  <a:srgbClr val="E7E6E6">
                    <a:lumMod val="10000"/>
                  </a:srgbClr>
                </a:solidFill>
                <a:highlight>
                  <a:srgbClr val="E6E6E6"/>
                </a:highlight>
                <a:latin typeface="Montserrat"/>
                <a:ea typeface="Roboto"/>
                <a:cs typeface="Roboto"/>
                <a:sym typeface="Roboto"/>
              </a:rPr>
              <a:t>Sentiment Over Time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ea typeface="Roboto"/>
              <a:cs typeface="Roboto"/>
              <a:sym typeface="Arial"/>
            </a:endParaRPr>
          </a:p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ea typeface="Roboto"/>
              <a:cs typeface="Roboto"/>
              <a:sym typeface="Roboto"/>
            </a:endParaRPr>
          </a:p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ea typeface="Roboto"/>
              <a:cs typeface="Roboto"/>
              <a:sym typeface="Roboto"/>
            </a:endParaRPr>
          </a:p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ea typeface="Roboto"/>
              <a:cs typeface="Roboto"/>
              <a:sym typeface="Roboto"/>
            </a:endParaRPr>
          </a:p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ea typeface="Roboto"/>
              <a:cs typeface="Roboto"/>
              <a:sym typeface="Roboto"/>
            </a:endParaRPr>
          </a:p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ea typeface="Roboto"/>
              <a:cs typeface="Roboto"/>
              <a:sym typeface="Roboto"/>
            </a:endParaRPr>
          </a:p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ea typeface="Roboto"/>
              <a:cs typeface="Roboto"/>
              <a:sym typeface="Roboto"/>
            </a:endParaRPr>
          </a:p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ea typeface="Roboto"/>
              <a:cs typeface="Roboto"/>
              <a:sym typeface="Roboto"/>
            </a:endParaRPr>
          </a:p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ea typeface="Roboto"/>
              <a:cs typeface="Roboto"/>
              <a:sym typeface="Roboto"/>
            </a:endParaRPr>
          </a:p>
          <a:p>
            <a:pPr marL="158750" lvl="0">
              <a:lnSpc>
                <a:spcPct val="90000"/>
              </a:lnSpc>
              <a:buSzPts val="1100"/>
              <a:defRPr/>
            </a:pPr>
            <a:r>
              <a:rPr lang="en-US" b="1" dirty="0">
                <a:solidFill>
                  <a:srgbClr val="E7E6E6">
                    <a:lumMod val="10000"/>
                  </a:srgbClr>
                </a:solidFill>
                <a:highlight>
                  <a:srgbClr val="E6E6E6"/>
                </a:highlight>
                <a:latin typeface="Montserrat" panose="00000500000000000000" pitchFamily="2" charset="0"/>
                <a:ea typeface="Roboto"/>
                <a:cs typeface="Roboto"/>
                <a:sym typeface="Roboto"/>
              </a:rPr>
              <a:t>Top Channels by Volume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ea typeface="Roboto"/>
              <a:cs typeface="Roboto"/>
              <a:sym typeface="Arial"/>
            </a:endParaRPr>
          </a:p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ea typeface="Roboto"/>
              <a:cs typeface="Roboto"/>
              <a:sym typeface="Roboto"/>
            </a:endParaRPr>
          </a:p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ea typeface="Roboto"/>
              <a:cs typeface="Roboto"/>
              <a:sym typeface="Roboto"/>
            </a:endParaRPr>
          </a:p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ea typeface="Roboto"/>
              <a:cs typeface="Roboto"/>
              <a:sym typeface="Roboto"/>
            </a:endParaRPr>
          </a:p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ea typeface="Roboto"/>
              <a:cs typeface="Roboto"/>
              <a:sym typeface="Roboto"/>
            </a:endParaRPr>
          </a:p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ea typeface="Roboto"/>
              <a:cs typeface="Roboto"/>
              <a:sym typeface="Roboto"/>
            </a:endParaRPr>
          </a:p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sym typeface="Arial"/>
            </a:endParaRPr>
          </a:p>
          <a:p>
            <a:pPr marL="158750" lvl="0">
              <a:lnSpc>
                <a:spcPct val="90000"/>
              </a:lnSpc>
              <a:buSzPts val="1100"/>
              <a:defRPr/>
            </a:pPr>
            <a:r>
              <a:rPr lang="en-US" b="1">
                <a:solidFill>
                  <a:srgbClr val="E7E6E6">
                    <a:lumMod val="10000"/>
                  </a:srgbClr>
                </a:solidFill>
                <a:highlight>
                  <a:srgbClr val="E6E6E6"/>
                </a:highlight>
                <a:latin typeface="Montserrat"/>
                <a:ea typeface="Roboto"/>
                <a:cs typeface="Roboto"/>
                <a:sym typeface="Roboto"/>
              </a:rPr>
              <a:t>Trending Topics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/>
              <a:ea typeface="Roboto"/>
              <a:cs typeface="Roboto"/>
              <a:sym typeface="Roboto"/>
            </a:endParaRPr>
          </a:p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ea typeface="Roboto"/>
              <a:cs typeface="Roboto"/>
              <a:sym typeface="Roboto"/>
            </a:endParaRPr>
          </a:p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ea typeface="Roboto"/>
              <a:cs typeface="Roboto"/>
              <a:sym typeface="Roboto"/>
            </a:endParaRPr>
          </a:p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ea typeface="Roboto"/>
              <a:cs typeface="Roboto"/>
              <a:sym typeface="Roboto"/>
            </a:endParaRPr>
          </a:p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2" name="Google Shape;248;p11">
            <a:extLst>
              <a:ext uri="{FF2B5EF4-FFF2-40B4-BE49-F238E27FC236}">
                <a16:creationId xmlns:a16="http://schemas.microsoft.com/office/drawing/2014/main" id="{34C79B55-AF37-5CB6-D9BC-14E7E8D51639}"/>
              </a:ext>
            </a:extLst>
          </p:cNvPr>
          <p:cNvSpPr txBox="1">
            <a:spLocks/>
          </p:cNvSpPr>
          <p:nvPr/>
        </p:nvSpPr>
        <p:spPr>
          <a:xfrm>
            <a:off x="356173" y="856710"/>
            <a:ext cx="2718721" cy="260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8750" lvl="0">
              <a:lnSpc>
                <a:spcPct val="90000"/>
              </a:lnSpc>
              <a:buSzPts val="1100"/>
              <a:defRPr/>
            </a:pPr>
            <a:r>
              <a:rPr lang="en-US" b="1" dirty="0">
                <a:solidFill>
                  <a:srgbClr val="E7E6E6">
                    <a:lumMod val="10000"/>
                  </a:srgbClr>
                </a:solidFill>
                <a:highlight>
                  <a:srgbClr val="E6E6E6"/>
                </a:highlight>
                <a:latin typeface="Montserrat" panose="00000500000000000000" pitchFamily="2" charset="0"/>
                <a:ea typeface="Roboto"/>
                <a:cs typeface="Roboto"/>
                <a:sym typeface="Roboto"/>
              </a:rPr>
              <a:t>Total Mention Volume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ea typeface="Roboto"/>
              <a:cs typeface="Roboto"/>
              <a:sym typeface="Roboto"/>
            </a:endParaRPr>
          </a:p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ea typeface="Roboto"/>
              <a:cs typeface="Roboto"/>
              <a:sym typeface="Arial"/>
            </a:endParaRPr>
          </a:p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800" b="1" dirty="0">
                <a:solidFill>
                  <a:srgbClr val="181717"/>
                </a:solidFill>
                <a:latin typeface="Montserrat" panose="00000500000000000000" pitchFamily="2" charset="0"/>
              </a:rPr>
              <a:t>#pg_vol</a:t>
            </a:r>
          </a:p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>
                <a:solidFill>
                  <a:srgbClr val="454545"/>
                </a:solidFill>
                <a:latin typeface="Montserrat" panose="00000500000000000000" pitchFamily="2" charset="0"/>
              </a:rPr>
              <a:t>    </a:t>
            </a:r>
            <a:r>
              <a:rPr lang="en-US" sz="1100" dirty="0">
                <a:solidFill>
                  <a:srgbClr val="181717"/>
                </a:solidFill>
                <a:latin typeface="Montserrat" panose="00000500000000000000" pitchFamily="2" charset="0"/>
              </a:rPr>
              <a:t>#pgVol_vs_prev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181717"/>
              </a:solidFill>
              <a:effectLst/>
              <a:uLnTx/>
              <a:uFillTx/>
              <a:latin typeface="Montserrat" panose="00000500000000000000" pitchFamily="2" charset="0"/>
              <a:ea typeface="Roboto"/>
              <a:cs typeface="Roboto"/>
              <a:sym typeface="Roboto"/>
            </a:endParaRPr>
          </a:p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ea typeface="Roboto"/>
              <a:cs typeface="Roboto"/>
              <a:sym typeface="Roboto"/>
            </a:endParaRPr>
          </a:p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400" b="1" dirty="0">
              <a:solidFill>
                <a:srgbClr val="E7E6E6">
                  <a:lumMod val="10000"/>
                </a:srgbClr>
              </a:solidFill>
              <a:latin typeface="Montserrat" panose="00000500000000000000" pitchFamily="2" charset="0"/>
              <a:ea typeface="Roboto"/>
              <a:cs typeface="Roboto"/>
              <a:sym typeface="Roboto"/>
            </a:endParaRPr>
          </a:p>
          <a:p>
            <a:pPr marL="158750" lvl="0">
              <a:lnSpc>
                <a:spcPct val="90000"/>
              </a:lnSpc>
              <a:buSzPts val="1100"/>
              <a:defRPr/>
            </a:pPr>
            <a:endParaRPr lang="en-US" sz="600" b="1" dirty="0">
              <a:solidFill>
                <a:srgbClr val="E7E6E6">
                  <a:lumMod val="10000"/>
                </a:srgbClr>
              </a:solidFill>
              <a:highlight>
                <a:srgbClr val="E6E6E6"/>
              </a:highlight>
              <a:latin typeface="Montserrat" panose="00000500000000000000" pitchFamily="2" charset="0"/>
              <a:ea typeface="Roboto"/>
              <a:cs typeface="Roboto"/>
              <a:sym typeface="Roboto"/>
            </a:endParaRPr>
          </a:p>
          <a:p>
            <a:pPr marL="158750" lvl="0">
              <a:lnSpc>
                <a:spcPct val="90000"/>
              </a:lnSpc>
              <a:buSzPts val="1100"/>
              <a:defRPr/>
            </a:pPr>
            <a:r>
              <a:rPr lang="en-US" b="1" dirty="0">
                <a:solidFill>
                  <a:srgbClr val="E7E6E6">
                    <a:lumMod val="10000"/>
                  </a:srgbClr>
                </a:solidFill>
                <a:highlight>
                  <a:srgbClr val="E6E6E6"/>
                </a:highlight>
                <a:latin typeface="Montserrat" panose="00000500000000000000" pitchFamily="2" charset="0"/>
                <a:ea typeface="Roboto"/>
                <a:cs typeface="Roboto"/>
                <a:sym typeface="Roboto"/>
              </a:rPr>
              <a:t>P&amp;G Sentiment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ea typeface="Roboto"/>
              <a:cs typeface="Roboto"/>
              <a:sym typeface="Roboto"/>
            </a:endParaRPr>
          </a:p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ea typeface="Roboto"/>
              <a:cs typeface="Roboto"/>
              <a:sym typeface="Arial"/>
            </a:endParaRPr>
          </a:p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sym typeface="Arial"/>
            </a:endParaRPr>
          </a:p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sym typeface="Arial"/>
            </a:endParaRPr>
          </a:p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sym typeface="Arial"/>
            </a:endParaRPr>
          </a:p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sym typeface="Arial"/>
            </a:endParaRPr>
          </a:p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sym typeface="Arial"/>
            </a:endParaRPr>
          </a:p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sym typeface="Arial"/>
            </a:endParaRPr>
          </a:p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sym typeface="Arial"/>
            </a:endParaRPr>
          </a:p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sym typeface="Arial"/>
            </a:endParaRPr>
          </a:p>
          <a:p>
            <a:pPr marL="158750" lvl="0">
              <a:lnSpc>
                <a:spcPct val="90000"/>
              </a:lnSpc>
              <a:buSzPts val="1100"/>
              <a:defRPr/>
            </a:pPr>
            <a:endParaRPr lang="en-US" b="1" dirty="0">
              <a:solidFill>
                <a:srgbClr val="E7E6E6">
                  <a:lumMod val="10000"/>
                </a:srgbClr>
              </a:solidFill>
              <a:highlight>
                <a:srgbClr val="E6E6E6"/>
              </a:highlight>
              <a:latin typeface="Montserrat" panose="00000500000000000000" pitchFamily="2" charset="0"/>
              <a:ea typeface="Roboto"/>
              <a:cs typeface="Roboto"/>
              <a:sym typeface="Roboto"/>
            </a:endParaRPr>
          </a:p>
          <a:p>
            <a:pPr marL="158750" lvl="0">
              <a:lnSpc>
                <a:spcPct val="90000"/>
              </a:lnSpc>
              <a:buSzPts val="1100"/>
              <a:defRPr/>
            </a:pPr>
            <a:r>
              <a:rPr lang="en-US" b="1" dirty="0">
                <a:solidFill>
                  <a:srgbClr val="E7E6E6">
                    <a:lumMod val="10000"/>
                  </a:srgbClr>
                </a:solidFill>
                <a:highlight>
                  <a:srgbClr val="E6E6E6"/>
                </a:highlight>
                <a:latin typeface="Montserrat" panose="00000500000000000000" pitchFamily="2" charset="0"/>
                <a:ea typeface="Roboto"/>
                <a:cs typeface="Roboto"/>
                <a:sym typeface="Roboto"/>
              </a:rPr>
              <a:t>Competitor SOV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"/>
              <a:sym typeface="Arial"/>
            </a:endParaRPr>
          </a:p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sym typeface="Arial"/>
            </a:endParaRPr>
          </a:p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sym typeface="Arial"/>
            </a:endParaRPr>
          </a:p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sym typeface="Arial"/>
            </a:endParaRPr>
          </a:p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sym typeface="Arial"/>
            </a:endParaRPr>
          </a:p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sym typeface="Arial"/>
            </a:endParaRPr>
          </a:p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sym typeface="Arial"/>
            </a:endParaRPr>
          </a:p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sym typeface="Arial"/>
            </a:endParaRPr>
          </a:p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sym typeface="Arial"/>
            </a:endParaRPr>
          </a:p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sym typeface="Arial"/>
            </a:endParaRPr>
          </a:p>
        </p:txBody>
      </p:sp>
      <p:graphicFrame>
        <p:nvGraphicFramePr>
          <p:cNvPr id="58" name="comp_sov_pie_one">
            <a:extLst>
              <a:ext uri="{FF2B5EF4-FFF2-40B4-BE49-F238E27FC236}">
                <a16:creationId xmlns:a16="http://schemas.microsoft.com/office/drawing/2014/main" id="{AA268BF3-6C27-34D8-ECED-E96FD56543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084824"/>
              </p:ext>
            </p:extLst>
          </p:nvPr>
        </p:nvGraphicFramePr>
        <p:xfrm>
          <a:off x="-370126" y="4257386"/>
          <a:ext cx="3314494" cy="2277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41841DAD-B750-4F7E-F759-5BD96D04CA27}"/>
              </a:ext>
            </a:extLst>
          </p:cNvPr>
          <p:cNvSpPr/>
          <p:nvPr/>
        </p:nvSpPr>
        <p:spPr>
          <a:xfrm>
            <a:off x="-1" y="-1"/>
            <a:ext cx="5078748" cy="422536"/>
          </a:xfrm>
          <a:prstGeom prst="rect">
            <a:avLst/>
          </a:prstGeom>
          <a:solidFill>
            <a:srgbClr val="003DA5"/>
          </a:solidFill>
          <a:ln>
            <a:solidFill>
              <a:srgbClr val="003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0">
              <a:buSzPts val="1600"/>
              <a:defRPr/>
            </a:pPr>
            <a:r>
              <a:rPr lang="en-GB" sz="1600" b="1" dirty="0">
                <a:latin typeface="Montserrat"/>
                <a:ea typeface="Roboto"/>
                <a:cs typeface="Roboto"/>
                <a:sym typeface="Roboto"/>
              </a:rPr>
              <a:t>#fiscal_period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Roboto"/>
                <a:cs typeface="Roboto"/>
                <a:sym typeface="Roboto"/>
              </a:rPr>
              <a:t>: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Roboto"/>
                <a:cs typeface="Roboto"/>
                <a:sym typeface="Roboto"/>
              </a:rPr>
              <a:t>P&amp;G Corporate Overall Europe KPIs</a:t>
            </a:r>
          </a:p>
        </p:txBody>
      </p:sp>
      <p:sp>
        <p:nvSpPr>
          <p:cNvPr id="4" name="Google Shape;250;p11">
            <a:extLst>
              <a:ext uri="{FF2B5EF4-FFF2-40B4-BE49-F238E27FC236}">
                <a16:creationId xmlns:a16="http://schemas.microsoft.com/office/drawing/2014/main" id="{1AC85F83-D1DB-2050-CBC0-37B4138B4D02}"/>
              </a:ext>
            </a:extLst>
          </p:cNvPr>
          <p:cNvSpPr txBox="1">
            <a:spLocks/>
          </p:cNvSpPr>
          <p:nvPr/>
        </p:nvSpPr>
        <p:spPr>
          <a:xfrm>
            <a:off x="8491562" y="823257"/>
            <a:ext cx="3526866" cy="286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8750" lvl="0">
              <a:lnSpc>
                <a:spcPct val="90000"/>
              </a:lnSpc>
              <a:buSzPts val="1100"/>
              <a:defRPr/>
            </a:pPr>
            <a:r>
              <a:rPr lang="en-US" b="1" dirty="0">
                <a:solidFill>
                  <a:srgbClr val="E7E6E6">
                    <a:lumMod val="10000"/>
                  </a:srgbClr>
                </a:solidFill>
                <a:highlight>
                  <a:srgbClr val="E6E6E6"/>
                </a:highlight>
                <a:latin typeface="Montserrat"/>
                <a:ea typeface="Roboto"/>
                <a:cs typeface="Roboto"/>
                <a:sym typeface="Roboto"/>
              </a:rPr>
              <a:t>Key Insights</a:t>
            </a:r>
            <a:endParaRPr lang="en-US" b="1" dirty="0">
              <a:solidFill>
                <a:srgbClr val="E7E6E6">
                  <a:lumMod val="10000"/>
                </a:srgbClr>
              </a:solidFill>
              <a:highlight>
                <a:srgbClr val="E6E6E6"/>
              </a:highlight>
              <a:latin typeface="Montserrat" panose="00000500000000000000" pitchFamily="2" charset="0"/>
              <a:ea typeface="Roboto"/>
              <a:cs typeface="Roboto"/>
            </a:endParaRPr>
          </a:p>
          <a:p>
            <a:pPr marL="497205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/>
                <a:cs typeface="Roboto"/>
                <a:sym typeface="Arial"/>
              </a:rPr>
              <a:t>Key insight #1...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/>
                <a:cs typeface="Roboto"/>
                <a:sym typeface="Arial"/>
              </a:rPr>
            </a:b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/>
                <a:cs typeface="Roboto"/>
                <a:sym typeface="Arial"/>
              </a:rPr>
              <a:t>…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/>
                <a:cs typeface="Roboto"/>
                <a:sym typeface="Arial"/>
              </a:rPr>
            </a:b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/>
                <a:cs typeface="Roboto"/>
                <a:sym typeface="Arial"/>
              </a:rPr>
              <a:t>…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/>
                <a:cs typeface="Roboto"/>
                <a:sym typeface="Arial"/>
              </a:rPr>
            </a:b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/>
                <a:cs typeface="Roboto"/>
                <a:sym typeface="Arial"/>
              </a:rPr>
              <a:t>… </a:t>
            </a:r>
          </a:p>
          <a:p>
            <a:pPr marL="497205" lvl="0" indent="-285750">
              <a:lnSpc>
                <a:spcPct val="90000"/>
              </a:lnSpc>
              <a:spcBef>
                <a:spcPts val="1000"/>
              </a:spcBef>
              <a:buSzPts val="11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E7E6E6">
                    <a:lumMod val="10000"/>
                  </a:srgbClr>
                </a:solidFill>
                <a:latin typeface="Montserrat" panose="00000500000000000000" pitchFamily="2" charset="0"/>
                <a:ea typeface="Roboto"/>
                <a:cs typeface="Roboto"/>
              </a:rPr>
              <a:t>Key insight #2...</a:t>
            </a:r>
            <a:br>
              <a:rPr lang="en-US" sz="1200" dirty="0">
                <a:solidFill>
                  <a:srgbClr val="E7E6E6">
                    <a:lumMod val="10000"/>
                  </a:srgbClr>
                </a:solidFill>
                <a:latin typeface="Montserrat" panose="00000500000000000000" pitchFamily="2" charset="0"/>
                <a:ea typeface="Roboto"/>
                <a:cs typeface="Roboto"/>
              </a:rPr>
            </a:br>
            <a:r>
              <a:rPr lang="en-US" sz="1200" dirty="0">
                <a:solidFill>
                  <a:srgbClr val="E7E6E6">
                    <a:lumMod val="10000"/>
                  </a:srgbClr>
                </a:solidFill>
                <a:latin typeface="Montserrat" panose="00000500000000000000" pitchFamily="2" charset="0"/>
                <a:ea typeface="Roboto"/>
                <a:cs typeface="Roboto"/>
              </a:rPr>
              <a:t>…</a:t>
            </a:r>
            <a:br>
              <a:rPr lang="en-US" sz="1200" dirty="0">
                <a:solidFill>
                  <a:srgbClr val="E7E6E6">
                    <a:lumMod val="10000"/>
                  </a:srgbClr>
                </a:solidFill>
                <a:latin typeface="Montserrat" panose="00000500000000000000" pitchFamily="2" charset="0"/>
                <a:ea typeface="Roboto"/>
                <a:cs typeface="Roboto"/>
              </a:rPr>
            </a:br>
            <a:r>
              <a:rPr lang="en-US" sz="1200" dirty="0">
                <a:solidFill>
                  <a:srgbClr val="E7E6E6">
                    <a:lumMod val="10000"/>
                  </a:srgbClr>
                </a:solidFill>
                <a:latin typeface="Montserrat" panose="00000500000000000000" pitchFamily="2" charset="0"/>
                <a:ea typeface="Roboto"/>
                <a:cs typeface="Roboto"/>
              </a:rPr>
              <a:t>…</a:t>
            </a:r>
            <a:br>
              <a:rPr lang="en-US" sz="1200" dirty="0">
                <a:solidFill>
                  <a:srgbClr val="E7E6E6">
                    <a:lumMod val="10000"/>
                  </a:srgbClr>
                </a:solidFill>
                <a:latin typeface="Montserrat" panose="00000500000000000000" pitchFamily="2" charset="0"/>
                <a:ea typeface="Roboto"/>
                <a:cs typeface="Roboto"/>
              </a:rPr>
            </a:br>
            <a:r>
              <a:rPr lang="en-US" sz="1200" dirty="0">
                <a:solidFill>
                  <a:srgbClr val="E7E6E6">
                    <a:lumMod val="10000"/>
                  </a:srgbClr>
                </a:solidFill>
                <a:latin typeface="Montserrat" panose="00000500000000000000" pitchFamily="2" charset="0"/>
                <a:ea typeface="Roboto"/>
                <a:cs typeface="Roboto"/>
              </a:rPr>
              <a:t>… </a:t>
            </a:r>
          </a:p>
          <a:p>
            <a:pPr marL="497205" lvl="0" indent="-285750">
              <a:lnSpc>
                <a:spcPct val="90000"/>
              </a:lnSpc>
              <a:spcBef>
                <a:spcPts val="1000"/>
              </a:spcBef>
              <a:buSzPts val="1100"/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/>
                </a:solidFill>
                <a:latin typeface="Montserrat"/>
                <a:ea typeface="Roboto"/>
                <a:cs typeface="Roboto"/>
              </a:rPr>
              <a:t>Key insight #3.</a:t>
            </a:r>
            <a:r>
              <a:rPr lang="en-US" sz="1100" dirty="0">
                <a:solidFill>
                  <a:srgbClr val="E7E6E6">
                    <a:lumMod val="10000"/>
                  </a:srgbClr>
                </a:solidFill>
                <a:latin typeface="Montserrat" panose="00000500000000000000" pitchFamily="2" charset="0"/>
                <a:ea typeface="Roboto"/>
                <a:cs typeface="Roboto"/>
              </a:rPr>
              <a:t>..</a:t>
            </a:r>
            <a:br>
              <a:rPr lang="en-US" sz="1100" dirty="0">
                <a:solidFill>
                  <a:srgbClr val="E7E6E6">
                    <a:lumMod val="10000"/>
                  </a:srgbClr>
                </a:solidFill>
                <a:latin typeface="Montserrat" panose="00000500000000000000" pitchFamily="2" charset="0"/>
                <a:ea typeface="Roboto"/>
                <a:cs typeface="Roboto"/>
              </a:rPr>
            </a:br>
            <a:r>
              <a:rPr lang="en-US" sz="1100" dirty="0">
                <a:solidFill>
                  <a:srgbClr val="E7E6E6">
                    <a:lumMod val="10000"/>
                  </a:srgbClr>
                </a:solidFill>
                <a:latin typeface="Montserrat" panose="00000500000000000000" pitchFamily="2" charset="0"/>
                <a:ea typeface="Roboto"/>
                <a:cs typeface="Roboto"/>
              </a:rPr>
              <a:t>…</a:t>
            </a:r>
            <a:br>
              <a:rPr lang="en-US" sz="1100" dirty="0">
                <a:solidFill>
                  <a:srgbClr val="E7E6E6">
                    <a:lumMod val="10000"/>
                  </a:srgbClr>
                </a:solidFill>
                <a:latin typeface="Montserrat" panose="00000500000000000000" pitchFamily="2" charset="0"/>
                <a:ea typeface="Roboto"/>
                <a:cs typeface="Roboto"/>
              </a:rPr>
            </a:br>
            <a:r>
              <a:rPr lang="en-US" sz="1100" dirty="0">
                <a:solidFill>
                  <a:srgbClr val="E7E6E6">
                    <a:lumMod val="10000"/>
                  </a:srgbClr>
                </a:solidFill>
                <a:latin typeface="Montserrat" panose="00000500000000000000" pitchFamily="2" charset="0"/>
                <a:ea typeface="Roboto"/>
                <a:cs typeface="Roboto"/>
              </a:rPr>
              <a:t>…</a:t>
            </a:r>
            <a:br>
              <a:rPr lang="en-US" sz="1100" dirty="0">
                <a:solidFill>
                  <a:srgbClr val="E7E6E6">
                    <a:lumMod val="10000"/>
                  </a:srgbClr>
                </a:solidFill>
                <a:latin typeface="Montserrat" panose="00000500000000000000" pitchFamily="2" charset="0"/>
                <a:ea typeface="Roboto"/>
                <a:cs typeface="Roboto"/>
              </a:rPr>
            </a:br>
            <a:r>
              <a:rPr lang="en-US" sz="1100" dirty="0">
                <a:solidFill>
                  <a:srgbClr val="E7E6E6">
                    <a:lumMod val="10000"/>
                  </a:srgbClr>
                </a:solidFill>
                <a:latin typeface="Montserrat" panose="00000500000000000000" pitchFamily="2" charset="0"/>
                <a:ea typeface="Roboto"/>
                <a:cs typeface="Roboto"/>
              </a:rPr>
              <a:t>…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sym typeface="Arial"/>
            </a:endParaRPr>
          </a:p>
          <a:p>
            <a:pPr marL="211455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sym typeface="Arial"/>
            </a:endParaRPr>
          </a:p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sym typeface="Arial"/>
            </a:endParaRPr>
          </a:p>
        </p:txBody>
      </p:sp>
      <p:graphicFrame>
        <p:nvGraphicFramePr>
          <p:cNvPr id="6" name="pg_sentiment_pie">
            <a:extLst>
              <a:ext uri="{FF2B5EF4-FFF2-40B4-BE49-F238E27FC236}">
                <a16:creationId xmlns:a16="http://schemas.microsoft.com/office/drawing/2014/main" id="{F9039519-31AF-852E-2B32-EF3EBD363E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4580316"/>
              </p:ext>
            </p:extLst>
          </p:nvPr>
        </p:nvGraphicFramePr>
        <p:xfrm>
          <a:off x="152524" y="2272423"/>
          <a:ext cx="2842325" cy="1779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8" name="Google Shape;265;p11">
            <a:extLst>
              <a:ext uri="{FF2B5EF4-FFF2-40B4-BE49-F238E27FC236}">
                <a16:creationId xmlns:a16="http://schemas.microsoft.com/office/drawing/2014/main" id="{744419D6-4799-3685-B3B2-DE91A0B8C8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8671000"/>
              </p:ext>
            </p:extLst>
          </p:nvPr>
        </p:nvGraphicFramePr>
        <p:xfrm>
          <a:off x="8749192" y="4065078"/>
          <a:ext cx="3228850" cy="246943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16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7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343"/>
                        </a:buClr>
                        <a:buSzPts val="800"/>
                        <a:buFont typeface="Roboto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2">
                              <a:lumMod val="10000"/>
                            </a:schemeClr>
                          </a:solidFill>
                          <a:latin typeface="Montserrat" panose="00000500000000000000" pitchFamily="2" charset="0"/>
                          <a:ea typeface="Roboto"/>
                          <a:cs typeface="Roboto"/>
                          <a:sym typeface="Roboto"/>
                        </a:rPr>
                        <a:t>Headline</a:t>
                      </a:r>
                      <a:endParaRPr lang="en-US" sz="800" b="1" i="0" u="none" strike="noStrike" cap="none">
                        <a:solidFill>
                          <a:schemeClr val="tx2">
                            <a:lumMod val="10000"/>
                          </a:schemeClr>
                        </a:solidFill>
                        <a:latin typeface="Montserrat" panose="00000500000000000000" pitchFamily="2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Roboto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2">
                              <a:lumMod val="10000"/>
                            </a:schemeClr>
                          </a:solidFill>
                          <a:latin typeface="Montserrat" panose="00000500000000000000" pitchFamily="2" charset="0"/>
                          <a:ea typeface="Roboto"/>
                          <a:cs typeface="Roboto"/>
                          <a:sym typeface="Roboto"/>
                        </a:rPr>
                        <a:t>Outlet</a:t>
                      </a:r>
                      <a:endParaRPr lang="en-US" sz="800" b="1" i="0" u="none" strike="noStrike" cap="none">
                        <a:solidFill>
                          <a:schemeClr val="tx2">
                            <a:lumMod val="10000"/>
                          </a:schemeClr>
                        </a:solidFill>
                        <a:latin typeface="Montserrat" panose="00000500000000000000" pitchFamily="2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Roboto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2">
                              <a:lumMod val="10000"/>
                            </a:schemeClr>
                          </a:solidFill>
                          <a:latin typeface="Montserrat" panose="00000500000000000000" pitchFamily="2" charset="0"/>
                          <a:ea typeface="Roboto"/>
                          <a:cs typeface="Roboto"/>
                          <a:sym typeface="Roboto"/>
                        </a:rPr>
                        <a:t>  Topics </a:t>
                      </a:r>
                      <a:endParaRPr lang="en-US" sz="800" b="1" i="0" u="none" strike="noStrike" cap="none">
                        <a:solidFill>
                          <a:schemeClr val="tx2">
                            <a:lumMod val="10000"/>
                          </a:schemeClr>
                        </a:solidFill>
                        <a:latin typeface="Montserrat" panose="00000500000000000000" pitchFamily="2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4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800"/>
                        <a:buFont typeface="Roboto"/>
                        <a:buNone/>
                      </a:pPr>
                      <a:r>
                        <a:rPr lang="en-US" sz="800" u="sng" strike="noStrike" cap="none" dirty="0">
                          <a:solidFill>
                            <a:srgbClr val="003DA5"/>
                          </a:solidFill>
                          <a:latin typeface="Montserrat" panose="00000500000000000000" pitchFamily="2" charset="0"/>
                          <a:ea typeface="Roboto"/>
                          <a:cs typeface="Roboto"/>
                          <a:sym typeface="Roboto"/>
                        </a:rPr>
                        <a:t>#1 Top Story Headline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Roboto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Montserrat" panose="00000500000000000000" pitchFamily="2" charset="0"/>
                          <a:ea typeface="Roboto"/>
                          <a:cs typeface="Roboto"/>
                          <a:sym typeface="Roboto"/>
                        </a:rPr>
                        <a:t>#1 Top Story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Roboto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Montserrat" panose="00000500000000000000" pitchFamily="2" charset="0"/>
                          <a:ea typeface="Roboto"/>
                          <a:cs typeface="Roboto"/>
                          <a:sym typeface="Roboto"/>
                        </a:rPr>
                        <a:t>Outlet</a:t>
                      </a:r>
                      <a:endParaRPr lang="en-US" sz="1300" b="0" i="0" dirty="0">
                        <a:solidFill>
                          <a:schemeClr val="tx2">
                            <a:lumMod val="10000"/>
                          </a:schemeClr>
                        </a:solidFill>
                        <a:highlight>
                          <a:srgbClr val="FFFF00"/>
                        </a:highlight>
                        <a:latin typeface="Montserrat" panose="00000500000000000000" pitchFamily="2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Roboto"/>
                        <a:buNone/>
                      </a:pPr>
                      <a:r>
                        <a:rPr lang="en-US" sz="800" b="0" i="1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Montserrat" panose="00000500000000000000" pitchFamily="2" charset="0"/>
                          <a:ea typeface="Roboto"/>
                          <a:cs typeface="Roboto"/>
                          <a:sym typeface="Roboto"/>
                        </a:rPr>
                        <a:t>Key topics for top story #1</a:t>
                      </a:r>
                      <a:endParaRPr lang="en-US" sz="1300" b="0" i="1" dirty="0">
                        <a:solidFill>
                          <a:schemeClr val="tx2">
                            <a:lumMod val="10000"/>
                          </a:schemeClr>
                        </a:solidFill>
                        <a:highlight>
                          <a:srgbClr val="FFFF00"/>
                        </a:highlight>
                        <a:latin typeface="Montserrat" panose="00000500000000000000" pitchFamily="2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53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800"/>
                        <a:buFont typeface="Roboto"/>
                        <a:buNone/>
                      </a:pPr>
                      <a:r>
                        <a:rPr lang="en-US" sz="800" u="sng" strike="noStrike" cap="none" dirty="0">
                          <a:solidFill>
                            <a:srgbClr val="003DA5"/>
                          </a:solidFill>
                          <a:latin typeface="Montserrat" panose="00000500000000000000" pitchFamily="2" charset="0"/>
                          <a:ea typeface="Roboto"/>
                          <a:cs typeface="Roboto"/>
                          <a:sym typeface="Roboto"/>
                        </a:rPr>
                        <a:t>#4 Top Story Headline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Roboto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Montserrat" panose="00000500000000000000" pitchFamily="2" charset="0"/>
                          <a:ea typeface="Roboto"/>
                          <a:cs typeface="Roboto"/>
                          <a:sym typeface="Roboto"/>
                        </a:rPr>
                        <a:t>#2 Top Story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Roboto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Montserrat" panose="00000500000000000000" pitchFamily="2" charset="0"/>
                          <a:ea typeface="Roboto"/>
                          <a:cs typeface="Roboto"/>
                          <a:sym typeface="Roboto"/>
                        </a:rPr>
                        <a:t>Outlet</a:t>
                      </a:r>
                      <a:r>
                        <a:rPr lang="en-US" sz="800" b="0" i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Montserrat" panose="00000500000000000000" pitchFamily="2" charset="0"/>
                          <a:ea typeface="Roboto Light"/>
                          <a:cs typeface="Roboto Light"/>
                          <a:sym typeface="Roboto Light"/>
                        </a:rPr>
                        <a:t>​</a:t>
                      </a:r>
                      <a:endParaRPr lang="en-US" sz="1300" dirty="0">
                        <a:solidFill>
                          <a:schemeClr val="tx2">
                            <a:lumMod val="10000"/>
                          </a:schemeClr>
                        </a:solidFill>
                        <a:highlight>
                          <a:srgbClr val="FFFF00"/>
                        </a:highlight>
                        <a:latin typeface="Montserrat" panose="00000500000000000000" pitchFamily="2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Roboto"/>
                        <a:buNone/>
                      </a:pPr>
                      <a:r>
                        <a:rPr lang="en-US" sz="800" b="0" i="1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Montserrat" panose="00000500000000000000" pitchFamily="2" charset="0"/>
                          <a:ea typeface="Roboto"/>
                          <a:cs typeface="Roboto"/>
                          <a:sym typeface="Roboto"/>
                        </a:rPr>
                        <a:t>Key topics for top story #2</a:t>
                      </a:r>
                      <a:endParaRPr lang="en-US" sz="1300" b="0" i="1" dirty="0">
                        <a:solidFill>
                          <a:schemeClr val="tx2">
                            <a:lumMod val="10000"/>
                          </a:schemeClr>
                        </a:solidFill>
                        <a:highlight>
                          <a:srgbClr val="FFFF00"/>
                        </a:highlight>
                        <a:latin typeface="Montserrat" panose="00000500000000000000" pitchFamily="2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7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800"/>
                        <a:buFont typeface="Roboto"/>
                        <a:buNone/>
                      </a:pPr>
                      <a:r>
                        <a:rPr lang="en-US" sz="800" u="sng" strike="noStrike" cap="none" dirty="0">
                          <a:solidFill>
                            <a:srgbClr val="003DA5"/>
                          </a:solidFill>
                          <a:latin typeface="Montserrat" panose="00000500000000000000" pitchFamily="2" charset="0"/>
                          <a:ea typeface="Roboto"/>
                          <a:cs typeface="Roboto"/>
                          <a:sym typeface="Roboto"/>
                        </a:rPr>
                        <a:t>#3 Top Story Headline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Roboto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Montserrat" panose="00000500000000000000" pitchFamily="2" charset="0"/>
                          <a:ea typeface="Roboto"/>
                          <a:cs typeface="Roboto"/>
                          <a:sym typeface="Roboto"/>
                        </a:rPr>
                        <a:t>#3 Top Story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Roboto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Montserrat" panose="00000500000000000000" pitchFamily="2" charset="0"/>
                          <a:ea typeface="Roboto"/>
                          <a:cs typeface="Roboto"/>
                          <a:sym typeface="Roboto"/>
                        </a:rPr>
                        <a:t>Outlet</a:t>
                      </a:r>
                      <a:endParaRPr lang="en-US" sz="1300" b="0" i="0" dirty="0">
                        <a:solidFill>
                          <a:schemeClr val="tx2">
                            <a:lumMod val="10000"/>
                          </a:schemeClr>
                        </a:solidFill>
                        <a:highlight>
                          <a:srgbClr val="FFFF00"/>
                        </a:highlight>
                        <a:latin typeface="Montserrat" panose="00000500000000000000" pitchFamily="2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Roboto"/>
                        <a:buNone/>
                      </a:pPr>
                      <a:r>
                        <a:rPr lang="en-US" sz="800" b="0" i="1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Montserrat" panose="00000500000000000000" pitchFamily="2" charset="0"/>
                          <a:ea typeface="Roboto"/>
                          <a:cs typeface="Roboto"/>
                          <a:sym typeface="Roboto"/>
                        </a:rPr>
                        <a:t>Key topics for top story #3</a:t>
                      </a:r>
                      <a:endParaRPr lang="en-US" sz="1300" b="0" i="1" dirty="0">
                        <a:solidFill>
                          <a:schemeClr val="tx2">
                            <a:lumMod val="10000"/>
                          </a:schemeClr>
                        </a:solidFill>
                        <a:highlight>
                          <a:srgbClr val="FFFF00"/>
                        </a:highlight>
                        <a:latin typeface="Montserrat" panose="00000500000000000000" pitchFamily="2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37150" marR="137150" marT="137150" marB="13715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9" name="Google Shape;266;p11">
            <a:extLst>
              <a:ext uri="{FF2B5EF4-FFF2-40B4-BE49-F238E27FC236}">
                <a16:creationId xmlns:a16="http://schemas.microsoft.com/office/drawing/2014/main" id="{ABF8E604-6035-E00B-BC87-215FF58D67E6}"/>
              </a:ext>
            </a:extLst>
          </p:cNvPr>
          <p:cNvCxnSpPr/>
          <p:nvPr/>
        </p:nvCxnSpPr>
        <p:spPr>
          <a:xfrm>
            <a:off x="612775" y="1860874"/>
            <a:ext cx="233159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0" name="Google Shape;267;p11">
            <a:extLst>
              <a:ext uri="{FF2B5EF4-FFF2-40B4-BE49-F238E27FC236}">
                <a16:creationId xmlns:a16="http://schemas.microsoft.com/office/drawing/2014/main" id="{B07B6BF1-3407-10E4-D130-75D5B75178EB}"/>
              </a:ext>
            </a:extLst>
          </p:cNvPr>
          <p:cNvCxnSpPr/>
          <p:nvPr/>
        </p:nvCxnSpPr>
        <p:spPr>
          <a:xfrm>
            <a:off x="612775" y="3963310"/>
            <a:ext cx="233159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1" name="Google Shape;268;p11">
            <a:extLst>
              <a:ext uri="{FF2B5EF4-FFF2-40B4-BE49-F238E27FC236}">
                <a16:creationId xmlns:a16="http://schemas.microsoft.com/office/drawing/2014/main" id="{94A9DA4D-6F43-03F4-C142-ECED7025039D}"/>
              </a:ext>
            </a:extLst>
          </p:cNvPr>
          <p:cNvCxnSpPr/>
          <p:nvPr/>
        </p:nvCxnSpPr>
        <p:spPr>
          <a:xfrm>
            <a:off x="3374263" y="2533769"/>
            <a:ext cx="495592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2" name="Google Shape;269;p11">
            <a:extLst>
              <a:ext uri="{FF2B5EF4-FFF2-40B4-BE49-F238E27FC236}">
                <a16:creationId xmlns:a16="http://schemas.microsoft.com/office/drawing/2014/main" id="{E5A157B1-5774-6B06-E7FA-EAC7F1C244F9}"/>
              </a:ext>
            </a:extLst>
          </p:cNvPr>
          <p:cNvCxnSpPr/>
          <p:nvPr/>
        </p:nvCxnSpPr>
        <p:spPr>
          <a:xfrm>
            <a:off x="3374263" y="3835658"/>
            <a:ext cx="495592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3" name="Google Shape;270;p11">
            <a:extLst>
              <a:ext uri="{FF2B5EF4-FFF2-40B4-BE49-F238E27FC236}">
                <a16:creationId xmlns:a16="http://schemas.microsoft.com/office/drawing/2014/main" id="{0ED12E08-6E61-CD1E-CEA4-27BC6915DF81}"/>
              </a:ext>
            </a:extLst>
          </p:cNvPr>
          <p:cNvCxnSpPr/>
          <p:nvPr/>
        </p:nvCxnSpPr>
        <p:spPr>
          <a:xfrm>
            <a:off x="3141695" y="823257"/>
            <a:ext cx="0" cy="5221003"/>
          </a:xfrm>
          <a:prstGeom prst="straightConnector1">
            <a:avLst/>
          </a:prstGeom>
          <a:noFill/>
          <a:ln w="9525" cap="flat" cmpd="sng">
            <a:solidFill>
              <a:srgbClr val="E6E6E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" name="Google Shape;272;p11">
            <a:extLst>
              <a:ext uri="{FF2B5EF4-FFF2-40B4-BE49-F238E27FC236}">
                <a16:creationId xmlns:a16="http://schemas.microsoft.com/office/drawing/2014/main" id="{F3D732EC-928C-4A8F-0421-6E322F4F511D}"/>
              </a:ext>
            </a:extLst>
          </p:cNvPr>
          <p:cNvCxnSpPr/>
          <p:nvPr/>
        </p:nvCxnSpPr>
        <p:spPr>
          <a:xfrm>
            <a:off x="8564087" y="823257"/>
            <a:ext cx="0" cy="5221003"/>
          </a:xfrm>
          <a:prstGeom prst="straightConnector1">
            <a:avLst/>
          </a:prstGeom>
          <a:noFill/>
          <a:ln w="9525" cap="flat" cmpd="sng">
            <a:solidFill>
              <a:srgbClr val="E6E6E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C64A44-8C61-935C-BCCC-8DA8E8BA5291}"/>
              </a:ext>
            </a:extLst>
          </p:cNvPr>
          <p:cNvSpPr txBox="1"/>
          <p:nvPr/>
        </p:nvSpPr>
        <p:spPr>
          <a:xfrm>
            <a:off x="3251245" y="3566160"/>
            <a:ext cx="914400" cy="246221"/>
          </a:xfrm>
          <a:prstGeom prst="rect">
            <a:avLst/>
          </a:prstGeom>
          <a:noFill/>
        </p:spPr>
        <p:txBody>
          <a:bodyPr wrap="square" lIns="45720" r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/>
                <a:cs typeface="Roboto"/>
                <a:sym typeface="Roboto"/>
              </a:rPr>
              <a:t>#ch1_label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11" name="Google Shape;253;p11">
            <a:extLst>
              <a:ext uri="{FF2B5EF4-FFF2-40B4-BE49-F238E27FC236}">
                <a16:creationId xmlns:a16="http://schemas.microsoft.com/office/drawing/2014/main" id="{8B1EECD6-8AB9-FBA5-C18B-89C2CA30EABF}"/>
              </a:ext>
            </a:extLst>
          </p:cNvPr>
          <p:cNvSpPr txBox="1"/>
          <p:nvPr/>
        </p:nvSpPr>
        <p:spPr>
          <a:xfrm>
            <a:off x="3726918" y="3058565"/>
            <a:ext cx="893868" cy="54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None/>
              <a:tabLst/>
              <a:defRPr/>
            </a:pPr>
            <a:r>
              <a:rPr lang="en-US" sz="1800" b="1" dirty="0">
                <a:solidFill>
                  <a:srgbClr val="E7E6E6">
                    <a:lumMod val="10000"/>
                  </a:srgbClr>
                </a:solidFill>
                <a:latin typeface="Montserrat" panose="00000500000000000000" pitchFamily="2" charset="0"/>
                <a:ea typeface="Roboto"/>
                <a:cs typeface="Roboto"/>
                <a:sym typeface="Roboto"/>
              </a:rPr>
              <a:t>#ch1p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/>
                <a:cs typeface="Roboto"/>
                <a:sym typeface="Roboto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/>
                <a:cs typeface="Roboto"/>
                <a:sym typeface="Roboto"/>
              </a:rPr>
              <a:t>#ch1v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254;p11">
            <a:extLst>
              <a:ext uri="{FF2B5EF4-FFF2-40B4-BE49-F238E27FC236}">
                <a16:creationId xmlns:a16="http://schemas.microsoft.com/office/drawing/2014/main" id="{7D215327-5FA2-F944-743F-55149D0B8330}"/>
              </a:ext>
            </a:extLst>
          </p:cNvPr>
          <p:cNvSpPr txBox="1"/>
          <p:nvPr/>
        </p:nvSpPr>
        <p:spPr>
          <a:xfrm>
            <a:off x="4969565" y="3058565"/>
            <a:ext cx="893868" cy="54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20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/>
                <a:cs typeface="Roboto"/>
                <a:sym typeface="Roboto"/>
              </a:rPr>
              <a:t>#ch2p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/>
                <a:cs typeface="Roboto"/>
                <a:sym typeface="Roboto"/>
              </a:rPr>
              <a:t>#ch2v</a:t>
            </a:r>
          </a:p>
        </p:txBody>
      </p:sp>
      <p:graphicFrame>
        <p:nvGraphicFramePr>
          <p:cNvPr id="10" name="pg_daily_sent_small">
            <a:extLst>
              <a:ext uri="{FF2B5EF4-FFF2-40B4-BE49-F238E27FC236}">
                <a16:creationId xmlns:a16="http://schemas.microsoft.com/office/drawing/2014/main" id="{72B9D6F7-3C44-CEF1-CF02-205D200111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8710982"/>
              </p:ext>
            </p:extLst>
          </p:nvPr>
        </p:nvGraphicFramePr>
        <p:xfrm>
          <a:off x="3186254" y="1140916"/>
          <a:ext cx="5256771" cy="1401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7" name="word_cloud">
            <a:extLst>
              <a:ext uri="{FF2B5EF4-FFF2-40B4-BE49-F238E27FC236}">
                <a16:creationId xmlns:a16="http://schemas.microsoft.com/office/drawing/2014/main" id="{8BC27209-4A2D-5BC7-F79A-E0E1BDF63A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2424" y="4214767"/>
            <a:ext cx="5089137" cy="2356243"/>
          </a:xfrm>
          <a:prstGeom prst="rect">
            <a:avLst/>
          </a:prstGeom>
        </p:spPr>
      </p:pic>
      <p:sp>
        <p:nvSpPr>
          <p:cNvPr id="14" name="Google Shape;255;p11">
            <a:extLst>
              <a:ext uri="{FF2B5EF4-FFF2-40B4-BE49-F238E27FC236}">
                <a16:creationId xmlns:a16="http://schemas.microsoft.com/office/drawing/2014/main" id="{CADFD6A5-64A1-1A60-39DF-3635864AF3EA}"/>
              </a:ext>
            </a:extLst>
          </p:cNvPr>
          <p:cNvSpPr txBox="1"/>
          <p:nvPr/>
        </p:nvSpPr>
        <p:spPr>
          <a:xfrm>
            <a:off x="7544294" y="3058563"/>
            <a:ext cx="893868" cy="54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2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/>
                <a:cs typeface="Roboto"/>
                <a:sym typeface="Roboto"/>
              </a:rPr>
              <a:t>#ch4p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/>
                <a:cs typeface="Roboto"/>
                <a:sym typeface="Roboto"/>
              </a:rPr>
              <a:t>#ch4v</a:t>
            </a:r>
          </a:p>
        </p:txBody>
      </p:sp>
      <p:sp>
        <p:nvSpPr>
          <p:cNvPr id="16" name="TextBox 19">
            <a:extLst>
              <a:ext uri="{FF2B5EF4-FFF2-40B4-BE49-F238E27FC236}">
                <a16:creationId xmlns:a16="http://schemas.microsoft.com/office/drawing/2014/main" id="{0F809631-5D8F-A04A-737A-1D4E8E608FE2}"/>
              </a:ext>
            </a:extLst>
          </p:cNvPr>
          <p:cNvSpPr txBox="1"/>
          <p:nvPr/>
        </p:nvSpPr>
        <p:spPr>
          <a:xfrm>
            <a:off x="7097683" y="3566160"/>
            <a:ext cx="914400" cy="246221"/>
          </a:xfrm>
          <a:prstGeom prst="rect">
            <a:avLst/>
          </a:prstGeom>
          <a:noFill/>
        </p:spPr>
        <p:txBody>
          <a:bodyPr wrap="square" lIns="45720" rIns="4572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/>
                <a:cs typeface="Roboto"/>
                <a:sym typeface="Roboto"/>
              </a:rPr>
              <a:t>#ch4_label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22" name="Google Shape;254;p11">
            <a:extLst>
              <a:ext uri="{FF2B5EF4-FFF2-40B4-BE49-F238E27FC236}">
                <a16:creationId xmlns:a16="http://schemas.microsoft.com/office/drawing/2014/main" id="{1CABE9BE-EC5F-16D0-F288-FD2EEABF133D}"/>
              </a:ext>
            </a:extLst>
          </p:cNvPr>
          <p:cNvSpPr txBox="1"/>
          <p:nvPr/>
        </p:nvSpPr>
        <p:spPr>
          <a:xfrm>
            <a:off x="6257491" y="3058563"/>
            <a:ext cx="893868" cy="54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20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  <a:tabLst/>
              <a:defRPr/>
            </a:pPr>
            <a:r>
              <a:rPr lang="en-US" sz="1800" b="1" dirty="0">
                <a:solidFill>
                  <a:srgbClr val="E7E6E6">
                    <a:lumMod val="10000"/>
                  </a:srgbClr>
                </a:solidFill>
                <a:latin typeface="Montserrat" panose="00000500000000000000" pitchFamily="2" charset="0"/>
                <a:ea typeface="Roboto"/>
                <a:cs typeface="Roboto"/>
                <a:sym typeface="Roboto"/>
              </a:rPr>
              <a:t>#ch3p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ea typeface="Roboto"/>
              <a:cs typeface="Roboto"/>
              <a:sym typeface="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/>
                <a:cs typeface="Roboto"/>
                <a:sym typeface="Roboto"/>
              </a:rPr>
              <a:t>#ch3v</a:t>
            </a:r>
          </a:p>
        </p:txBody>
      </p:sp>
      <p:sp>
        <p:nvSpPr>
          <p:cNvPr id="29" name="TextBox 19">
            <a:extLst>
              <a:ext uri="{FF2B5EF4-FFF2-40B4-BE49-F238E27FC236}">
                <a16:creationId xmlns:a16="http://schemas.microsoft.com/office/drawing/2014/main" id="{8A6BCDF2-48DC-4E3B-11D6-FCAFA32BAF76}"/>
              </a:ext>
            </a:extLst>
          </p:cNvPr>
          <p:cNvSpPr txBox="1"/>
          <p:nvPr/>
        </p:nvSpPr>
        <p:spPr>
          <a:xfrm>
            <a:off x="5782501" y="3566160"/>
            <a:ext cx="914400" cy="246221"/>
          </a:xfrm>
          <a:prstGeom prst="rect">
            <a:avLst/>
          </a:prstGeom>
          <a:noFill/>
        </p:spPr>
        <p:txBody>
          <a:bodyPr wrap="square" lIns="45720" rIns="4572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#ch3_label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B7A1A-B486-9B0A-139B-302E6411DF22}"/>
              </a:ext>
            </a:extLst>
          </p:cNvPr>
          <p:cNvSpPr txBox="1"/>
          <p:nvPr/>
        </p:nvSpPr>
        <p:spPr>
          <a:xfrm>
            <a:off x="4505078" y="3565058"/>
            <a:ext cx="914400" cy="246221"/>
          </a:xfrm>
          <a:prstGeom prst="rect">
            <a:avLst/>
          </a:prstGeom>
          <a:noFill/>
        </p:spPr>
        <p:txBody>
          <a:bodyPr wrap="square" lIns="45720" r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/>
                <a:cs typeface="Roboto"/>
                <a:sym typeface="Roboto"/>
              </a:rPr>
              <a:t>#ch2_label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19" name="Google Shape;250;p11">
            <a:extLst>
              <a:ext uri="{FF2B5EF4-FFF2-40B4-BE49-F238E27FC236}">
                <a16:creationId xmlns:a16="http://schemas.microsoft.com/office/drawing/2014/main" id="{135943DF-D6AE-15A3-30E4-8507EB0A35B0}"/>
              </a:ext>
            </a:extLst>
          </p:cNvPr>
          <p:cNvSpPr txBox="1">
            <a:spLocks/>
          </p:cNvSpPr>
          <p:nvPr/>
        </p:nvSpPr>
        <p:spPr>
          <a:xfrm>
            <a:off x="8503680" y="3688168"/>
            <a:ext cx="2589193" cy="34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2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11455">
              <a:lnSpc>
                <a:spcPct val="90000"/>
              </a:lnSpc>
              <a:spcBef>
                <a:spcPts val="1000"/>
              </a:spcBef>
              <a:buSzPts val="1100"/>
              <a:defRPr/>
            </a:pPr>
            <a:r>
              <a:rPr lang="en-US" b="1" dirty="0">
                <a:solidFill>
                  <a:srgbClr val="E7E6E6">
                    <a:lumMod val="10000"/>
                  </a:srgbClr>
                </a:solidFill>
                <a:highlight>
                  <a:srgbClr val="E6E6E6"/>
                </a:highlight>
                <a:latin typeface="Montserrat"/>
                <a:ea typeface="Roboto"/>
                <a:cs typeface="Roboto"/>
                <a:sym typeface="Roboto"/>
              </a:rPr>
              <a:t>Key Stories &amp; Posts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sym typeface="Arial"/>
            </a:endParaRPr>
          </a:p>
        </p:txBody>
      </p:sp>
      <p:pic>
        <p:nvPicPr>
          <p:cNvPr id="13" name="ch1_icon">
            <a:extLst>
              <a:ext uri="{FF2B5EF4-FFF2-40B4-BE49-F238E27FC236}">
                <a16:creationId xmlns:a16="http://schemas.microsoft.com/office/drawing/2014/main" id="{A0CCD9D1-B373-80B9-D453-03AF33CE66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8"/>
          <a:srcRect/>
          <a:stretch/>
        </p:blipFill>
        <p:spPr>
          <a:xfrm>
            <a:off x="3368675" y="3127248"/>
            <a:ext cx="411480" cy="411480"/>
          </a:xfrm>
        </p:spPr>
      </p:pic>
      <p:pic>
        <p:nvPicPr>
          <p:cNvPr id="20" name="ch2_icon">
            <a:extLst>
              <a:ext uri="{FF2B5EF4-FFF2-40B4-BE49-F238E27FC236}">
                <a16:creationId xmlns:a16="http://schemas.microsoft.com/office/drawing/2014/main" id="{F31173BB-A6D1-2E1B-1FDE-A5DC9F974F16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607687" y="3127248"/>
            <a:ext cx="411480" cy="41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ch3_icon">
            <a:extLst>
              <a:ext uri="{FF2B5EF4-FFF2-40B4-BE49-F238E27FC236}">
                <a16:creationId xmlns:a16="http://schemas.microsoft.com/office/drawing/2014/main" id="{5BFDDAA8-AFE9-1521-DF0A-134B0B7B3CFF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5897753" y="3125123"/>
            <a:ext cx="411480" cy="41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ch4_icon">
            <a:extLst>
              <a:ext uri="{FF2B5EF4-FFF2-40B4-BE49-F238E27FC236}">
                <a16:creationId xmlns:a16="http://schemas.microsoft.com/office/drawing/2014/main" id="{0A9846E6-BBB0-9594-AB2C-B0AFE7CC3FD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7188708" y="3123722"/>
            <a:ext cx="411480" cy="41148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pg_vol_arrow">
            <a:extLst>
              <a:ext uri="{FF2B5EF4-FFF2-40B4-BE49-F238E27FC236}">
                <a16:creationId xmlns:a16="http://schemas.microsoft.com/office/drawing/2014/main" id="{A8F258EA-8769-A969-73FB-432104C21045}"/>
              </a:ext>
            </a:extLst>
          </p:cNvPr>
          <p:cNvSpPr/>
          <p:nvPr/>
        </p:nvSpPr>
        <p:spPr>
          <a:xfrm flipH="1" flipV="1">
            <a:off x="612648" y="1635471"/>
            <a:ext cx="118274" cy="100421"/>
          </a:xfrm>
          <a:prstGeom prst="triangle">
            <a:avLst>
              <a:gd name="adj" fmla="val 50000"/>
            </a:avLst>
          </a:prstGeom>
          <a:solidFill>
            <a:srgbClr val="FF6D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049"/>
              <a:buFont typeface="Roboto"/>
              <a:buNone/>
              <a:tabLst/>
              <a:defRPr/>
            </a:pPr>
            <a:endParaRPr kumimoji="0" sz="1049" b="0" i="0" u="none" strike="noStrike" kern="0" cap="none" spc="0" normalizeH="0" baseline="0" noProof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5828814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EB9A2-D272-2CE2-3D7E-6EC2CF2A0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pg_daily_sent_big">
            <a:extLst>
              <a:ext uri="{FF2B5EF4-FFF2-40B4-BE49-F238E27FC236}">
                <a16:creationId xmlns:a16="http://schemas.microsoft.com/office/drawing/2014/main" id="{E8778D26-6C7E-3E6D-2BAA-5EC949E92F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7824537"/>
              </p:ext>
            </p:extLst>
          </p:nvPr>
        </p:nvGraphicFramePr>
        <p:xfrm>
          <a:off x="215631" y="2035629"/>
          <a:ext cx="11523834" cy="4447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3" name="Google Shape;315;p12">
            <a:extLst>
              <a:ext uri="{FF2B5EF4-FFF2-40B4-BE49-F238E27FC236}">
                <a16:creationId xmlns:a16="http://schemas.microsoft.com/office/drawing/2014/main" id="{57C5162C-9114-3A84-F9F8-FC321672DE9D}"/>
              </a:ext>
            </a:extLst>
          </p:cNvPr>
          <p:cNvCxnSpPr>
            <a:cxnSpLocks/>
          </p:cNvCxnSpPr>
          <p:nvPr/>
        </p:nvCxnSpPr>
        <p:spPr>
          <a:xfrm flipV="1">
            <a:off x="1737293" y="2518017"/>
            <a:ext cx="561770" cy="163527"/>
          </a:xfrm>
          <a:prstGeom prst="straightConnector1">
            <a:avLst/>
          </a:prstGeom>
          <a:noFill/>
          <a:ln w="19050" cap="flat" cmpd="sng">
            <a:solidFill>
              <a:srgbClr val="003DA5"/>
            </a:solidFill>
            <a:prstDash val="sysDot"/>
            <a:round/>
            <a:headEnd type="none" w="sm" len="sm"/>
            <a:tailEnd type="none" w="sm" len="sm"/>
          </a:ln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4E69B19-F577-A4E4-7950-3F3CD5C58040}"/>
              </a:ext>
            </a:extLst>
          </p:cNvPr>
          <p:cNvSpPr/>
          <p:nvPr/>
        </p:nvSpPr>
        <p:spPr>
          <a:xfrm>
            <a:off x="-3" y="-3"/>
            <a:ext cx="6498773" cy="462848"/>
          </a:xfrm>
          <a:prstGeom prst="rect">
            <a:avLst/>
          </a:prstGeom>
          <a:solidFill>
            <a:srgbClr val="003DA5"/>
          </a:solidFill>
          <a:ln>
            <a:solidFill>
              <a:srgbClr val="003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buSzPts val="1600"/>
            </a:pPr>
            <a:r>
              <a:rPr lang="en-GB" sz="1600" b="1" dirty="0">
                <a:latin typeface="Montserrat"/>
                <a:ea typeface="Roboto"/>
                <a:cs typeface="Roboto"/>
                <a:sym typeface="Roboto"/>
              </a:rPr>
              <a:t>#fiscal_period</a:t>
            </a:r>
            <a:r>
              <a:rPr lang="en-GB" sz="1600" dirty="0">
                <a:latin typeface="Montserrat" panose="00000500000000000000" pitchFamily="2" charset="0"/>
                <a:ea typeface="Roboto Light"/>
                <a:cs typeface="Roboto Light"/>
                <a:sym typeface="Roboto Light"/>
              </a:rPr>
              <a:t>: P&amp;G Corporate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Roboto"/>
                <a:cs typeface="Roboto"/>
                <a:sym typeface="Roboto"/>
              </a:rPr>
              <a:t>Overall Europe</a:t>
            </a:r>
            <a:r>
              <a:rPr lang="en-GB" sz="1600" dirty="0">
                <a:latin typeface="Montserrat" panose="00000500000000000000" pitchFamily="2" charset="0"/>
                <a:ea typeface="Roboto Light"/>
                <a:cs typeface="Roboto Light"/>
                <a:sym typeface="Roboto Light"/>
              </a:rPr>
              <a:t> Sentiment Trends</a:t>
            </a:r>
            <a:endParaRPr lang="en-GB" sz="1600" dirty="0">
              <a:solidFill>
                <a:srgbClr val="000000"/>
              </a:solidFill>
              <a:latin typeface="Montserrat" panose="00000500000000000000" pitchFamily="2" charset="0"/>
              <a:ea typeface="Arial"/>
              <a:cs typeface="Arial"/>
            </a:endParaRPr>
          </a:p>
        </p:txBody>
      </p:sp>
      <p:sp>
        <p:nvSpPr>
          <p:cNvPr id="28" name="Google Shape;305;g10fc3091742_0_1">
            <a:extLst>
              <a:ext uri="{FF2B5EF4-FFF2-40B4-BE49-F238E27FC236}">
                <a16:creationId xmlns:a16="http://schemas.microsoft.com/office/drawing/2014/main" id="{FAA6084B-7C9C-0227-4B7C-73ECCBAE711B}"/>
              </a:ext>
            </a:extLst>
          </p:cNvPr>
          <p:cNvSpPr txBox="1"/>
          <p:nvPr/>
        </p:nvSpPr>
        <p:spPr>
          <a:xfrm>
            <a:off x="480451" y="645912"/>
            <a:ext cx="11259014" cy="462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b="1" dirty="0">
                <a:solidFill>
                  <a:srgbClr val="3C3B3C"/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Summary analysis of P&amp;G sentiment trends to be populated here…</a:t>
            </a:r>
          </a:p>
        </p:txBody>
      </p:sp>
      <p:sp>
        <p:nvSpPr>
          <p:cNvPr id="30" name="Google Shape;346;p10">
            <a:extLst>
              <a:ext uri="{FF2B5EF4-FFF2-40B4-BE49-F238E27FC236}">
                <a16:creationId xmlns:a16="http://schemas.microsoft.com/office/drawing/2014/main" id="{BCB63E01-64FD-DB5C-64BA-0D1C1171F4C3}"/>
              </a:ext>
            </a:extLst>
          </p:cNvPr>
          <p:cNvSpPr txBox="1"/>
          <p:nvPr/>
        </p:nvSpPr>
        <p:spPr>
          <a:xfrm>
            <a:off x="717230" y="2518017"/>
            <a:ext cx="2367202" cy="153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080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454545"/>
              </a:buClr>
              <a:buSzPct val="108108"/>
            </a:pPr>
            <a:r>
              <a:rPr lang="en-GB" sz="1100" b="1" dirty="0">
                <a:solidFill>
                  <a:srgbClr val="003DA5"/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Date: </a:t>
            </a:r>
            <a:r>
              <a:rPr lang="en-GB" sz="1100" dirty="0">
                <a:solidFill>
                  <a:srgbClr val="003DA5"/>
                </a:solidFill>
                <a:latin typeface="Montserrat" panose="00000500000000000000" pitchFamily="2" charset="0"/>
                <a:ea typeface="Roboto" panose="02000000000000000000" pitchFamily="2" charset="0"/>
              </a:rPr>
              <a:t>Topic</a:t>
            </a:r>
            <a:endParaRPr lang="en-GB" sz="1100" dirty="0">
              <a:solidFill>
                <a:srgbClr val="003DA5"/>
              </a:solidFill>
              <a:latin typeface="Montserrat" panose="00000500000000000000" pitchFamily="2" charset="0"/>
              <a:ea typeface="Roboto Light" panose="02000000000000000000" pitchFamily="2" charset="0"/>
            </a:endParaRPr>
          </a:p>
          <a:p>
            <a:pPr marL="133350">
              <a:spcBef>
                <a:spcPts val="1200"/>
              </a:spcBef>
              <a:buClr>
                <a:srgbClr val="454545"/>
              </a:buClr>
              <a:buSzPct val="108108"/>
            </a:pPr>
            <a:r>
              <a:rPr lang="en-US" sz="1000" dirty="0">
                <a:solidFill>
                  <a:schemeClr val="tx1"/>
                </a:solidFill>
                <a:latin typeface="Montserrat" panose="00000500000000000000" pitchFamily="2" charset="0"/>
                <a:ea typeface="Roboto Light" panose="02000000000000000000" pitchFamily="2" charset="0"/>
              </a:rPr>
              <a:t>Description…</a:t>
            </a:r>
            <a:br>
              <a:rPr lang="en-US" sz="1000" dirty="0">
                <a:solidFill>
                  <a:schemeClr val="tx1"/>
                </a:solidFill>
                <a:latin typeface="Montserrat" panose="00000500000000000000" pitchFamily="2" charset="0"/>
                <a:ea typeface="Roboto Light" panose="02000000000000000000" pitchFamily="2" charset="0"/>
              </a:rPr>
            </a:br>
            <a:r>
              <a:rPr lang="en-US" sz="1000" dirty="0">
                <a:solidFill>
                  <a:schemeClr val="tx1"/>
                </a:solidFill>
                <a:latin typeface="Montserrat" panose="00000500000000000000" pitchFamily="2" charset="0"/>
                <a:ea typeface="Roboto Light" panose="02000000000000000000" pitchFamily="2" charset="0"/>
              </a:rPr>
              <a:t>…</a:t>
            </a:r>
            <a:br>
              <a:rPr lang="en-US" sz="1000" dirty="0">
                <a:solidFill>
                  <a:schemeClr val="tx1"/>
                </a:solidFill>
                <a:latin typeface="Montserrat" panose="00000500000000000000" pitchFamily="2" charset="0"/>
                <a:ea typeface="Roboto Light" panose="02000000000000000000" pitchFamily="2" charset="0"/>
              </a:rPr>
            </a:br>
            <a:r>
              <a:rPr lang="en-US" sz="1000" dirty="0">
                <a:solidFill>
                  <a:schemeClr val="tx1"/>
                </a:solidFill>
                <a:latin typeface="Montserrat" panose="00000500000000000000" pitchFamily="2" charset="0"/>
                <a:ea typeface="Roboto Light" panose="02000000000000000000" pitchFamily="2" charset="0"/>
              </a:rPr>
              <a:t>…</a:t>
            </a:r>
            <a:br>
              <a:rPr lang="en-US" sz="1000" dirty="0">
                <a:solidFill>
                  <a:schemeClr val="tx1"/>
                </a:solidFill>
                <a:latin typeface="Montserrat" panose="00000500000000000000" pitchFamily="2" charset="0"/>
                <a:ea typeface="Roboto Light" panose="02000000000000000000" pitchFamily="2" charset="0"/>
              </a:rPr>
            </a:br>
            <a:r>
              <a:rPr lang="en-US" sz="1000" dirty="0">
                <a:solidFill>
                  <a:schemeClr val="tx1"/>
                </a:solidFill>
                <a:latin typeface="Montserrat" panose="00000500000000000000" pitchFamily="2" charset="0"/>
                <a:ea typeface="Roboto Light" panose="02000000000000000000" pitchFamily="2" charset="0"/>
              </a:rPr>
              <a:t>…</a:t>
            </a:r>
            <a:endParaRPr lang="en-GB" sz="1000" dirty="0">
              <a:solidFill>
                <a:srgbClr val="454545"/>
              </a:solidFill>
              <a:latin typeface="Montserrat" panose="000005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33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E8378-995F-7642-AF0E-D623B5424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250;p11">
            <a:extLst>
              <a:ext uri="{FF2B5EF4-FFF2-40B4-BE49-F238E27FC236}">
                <a16:creationId xmlns:a16="http://schemas.microsoft.com/office/drawing/2014/main" id="{E1340964-EB3B-76F3-D81A-8B39AD9D6CFC}"/>
              </a:ext>
            </a:extLst>
          </p:cNvPr>
          <p:cNvSpPr txBox="1">
            <a:spLocks/>
          </p:cNvSpPr>
          <p:nvPr/>
        </p:nvSpPr>
        <p:spPr>
          <a:xfrm>
            <a:off x="3390450" y="536028"/>
            <a:ext cx="2793507" cy="267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8750" lvl="0">
              <a:lnSpc>
                <a:spcPct val="90000"/>
              </a:lnSpc>
              <a:buSzPts val="1100"/>
              <a:defRPr/>
            </a:pPr>
            <a:r>
              <a:rPr lang="en-US" b="1" dirty="0">
                <a:solidFill>
                  <a:srgbClr val="E7E6E6">
                    <a:lumMod val="10000"/>
                  </a:srgbClr>
                </a:solidFill>
                <a:highlight>
                  <a:srgbClr val="E6E6E6"/>
                </a:highlight>
                <a:latin typeface="Montserrat" panose="00000500000000000000" pitchFamily="2" charset="0"/>
                <a:ea typeface="Roboto"/>
                <a:cs typeface="Roboto"/>
                <a:sym typeface="Roboto"/>
              </a:rPr>
              <a:t>#brand2_name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ea typeface="Roboto"/>
              <a:cs typeface="Roboto"/>
              <a:sym typeface="Roboto"/>
            </a:endParaRPr>
          </a:p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sym typeface="Arial"/>
              </a:rPr>
              <a:t>#brand2_vol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sym typeface="Arial"/>
            </a:endParaRPr>
          </a:p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sym typeface="Arial"/>
              </a:rPr>
              <a:t>   </a:t>
            </a:r>
            <a:r>
              <a:rPr lang="en-US" sz="1100" dirty="0">
                <a:solidFill>
                  <a:srgbClr val="E7E6E6">
                    <a:lumMod val="10000"/>
                  </a:srgbClr>
                </a:solidFill>
                <a:latin typeface="Montserrat" panose="00000500000000000000" pitchFamily="2" charset="0"/>
              </a:rPr>
              <a:t>#brand2_vs_prev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sym typeface="Arial"/>
            </a:endParaRPr>
          </a:p>
          <a:p>
            <a:pPr marL="211660" lvl="0">
              <a:lnSpc>
                <a:spcPct val="90000"/>
              </a:lnSpc>
              <a:spcBef>
                <a:spcPts val="1000"/>
              </a:spcBef>
              <a:buSzPts val="1100"/>
              <a:defRPr/>
            </a:pPr>
            <a:r>
              <a:rPr lang="en-US" sz="1000" dirty="0">
                <a:solidFill>
                  <a:srgbClr val="E7E6E6">
                    <a:lumMod val="10000"/>
                  </a:srgbClr>
                </a:solidFill>
                <a:latin typeface="Montserrat" panose="00000500000000000000" pitchFamily="2" charset="0"/>
              </a:rPr>
              <a:t>Brand 2 analysis to be written here…</a:t>
            </a:r>
          </a:p>
          <a:p>
            <a:pPr marL="211660" lvl="0">
              <a:lnSpc>
                <a:spcPct val="90000"/>
              </a:lnSpc>
              <a:spcBef>
                <a:spcPts val="1000"/>
              </a:spcBef>
              <a:buSzPts val="1100"/>
              <a:defRPr/>
            </a:pPr>
            <a:r>
              <a:rPr lang="en-US" sz="1000" dirty="0">
                <a:solidFill>
                  <a:srgbClr val="E7E6E6">
                    <a:lumMod val="10000"/>
                  </a:srgbClr>
                </a:solidFill>
                <a:latin typeface="Montserrat" panose="00000500000000000000" pitchFamily="2" charset="0"/>
              </a:rPr>
              <a:t>…</a:t>
            </a:r>
          </a:p>
          <a:p>
            <a:pPr marL="211660" lvl="0">
              <a:lnSpc>
                <a:spcPct val="90000"/>
              </a:lnSpc>
              <a:spcBef>
                <a:spcPts val="1000"/>
              </a:spcBef>
              <a:buSzPts val="1100"/>
              <a:defRPr/>
            </a:pPr>
            <a:r>
              <a:rPr lang="en-US" sz="1000" dirty="0">
                <a:solidFill>
                  <a:srgbClr val="E7E6E6">
                    <a:lumMod val="10000"/>
                  </a:srgbClr>
                </a:solidFill>
                <a:latin typeface="Montserrat" panose="00000500000000000000" pitchFamily="2" charset="0"/>
              </a:rPr>
              <a:t>…</a:t>
            </a:r>
          </a:p>
          <a:p>
            <a:pPr marL="211660" lvl="0">
              <a:lnSpc>
                <a:spcPct val="90000"/>
              </a:lnSpc>
              <a:spcBef>
                <a:spcPts val="1000"/>
              </a:spcBef>
              <a:buSzPts val="1100"/>
              <a:defRPr/>
            </a:pPr>
            <a:r>
              <a:rPr lang="en-US" sz="1000" dirty="0">
                <a:solidFill>
                  <a:srgbClr val="E7E6E6">
                    <a:lumMod val="10000"/>
                  </a:srgbClr>
                </a:solidFill>
                <a:latin typeface="Montserrat" panose="00000500000000000000" pitchFamily="2" charset="0"/>
              </a:rPr>
              <a:t>…</a:t>
            </a:r>
          </a:p>
          <a:p>
            <a:pPr marL="211660" lvl="0">
              <a:lnSpc>
                <a:spcPct val="90000"/>
              </a:lnSpc>
              <a:spcBef>
                <a:spcPts val="1000"/>
              </a:spcBef>
              <a:buSzPts val="1100"/>
              <a:defRPr/>
            </a:pPr>
            <a:r>
              <a:rPr lang="en-US" sz="1000" dirty="0">
                <a:solidFill>
                  <a:srgbClr val="E7E6E6">
                    <a:lumMod val="10000"/>
                  </a:srgbClr>
                </a:solidFill>
                <a:latin typeface="Montserrat" panose="00000500000000000000" pitchFamily="2" charset="0"/>
              </a:rPr>
              <a:t>…</a:t>
            </a:r>
          </a:p>
          <a:p>
            <a:pPr marL="211660" lvl="0">
              <a:lnSpc>
                <a:spcPct val="90000"/>
              </a:lnSpc>
              <a:spcBef>
                <a:spcPts val="1000"/>
              </a:spcBef>
              <a:buSzPts val="1100"/>
              <a:defRPr/>
            </a:pPr>
            <a:r>
              <a:rPr lang="en-US" sz="1000" dirty="0">
                <a:solidFill>
                  <a:srgbClr val="E7E6E6">
                    <a:lumMod val="10000"/>
                  </a:srgbClr>
                </a:solidFill>
                <a:latin typeface="Montserrat" panose="00000500000000000000" pitchFamily="2" charset="0"/>
              </a:rPr>
              <a:t>…</a:t>
            </a:r>
          </a:p>
          <a:p>
            <a:pPr marL="211660" lvl="0">
              <a:lnSpc>
                <a:spcPct val="90000"/>
              </a:lnSpc>
              <a:spcBef>
                <a:spcPts val="1000"/>
              </a:spcBef>
              <a:buSzPts val="1100"/>
              <a:defRPr/>
            </a:pPr>
            <a:r>
              <a:rPr lang="en-US" sz="1000" dirty="0">
                <a:solidFill>
                  <a:srgbClr val="E7E6E6">
                    <a:lumMod val="10000"/>
                  </a:srgbClr>
                </a:solidFill>
                <a:latin typeface="Montserrat" panose="00000500000000000000" pitchFamily="2" charset="0"/>
              </a:rPr>
              <a:t>…</a:t>
            </a:r>
          </a:p>
          <a:p>
            <a:pPr marL="21166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000" dirty="0">
              <a:solidFill>
                <a:srgbClr val="E7E6E6">
                  <a:lumMod val="10000"/>
                </a:srgbClr>
              </a:solidFill>
              <a:latin typeface="Montserrat" panose="00000500000000000000" pitchFamily="2" charset="0"/>
            </a:endParaRPr>
          </a:p>
          <a:p>
            <a:pPr marL="21166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000" dirty="0">
              <a:solidFill>
                <a:srgbClr val="E7E6E6">
                  <a:lumMod val="10000"/>
                </a:srgbClr>
              </a:solidFill>
              <a:latin typeface="Montserrat" panose="00000500000000000000" pitchFamily="2" charset="0"/>
            </a:endParaRPr>
          </a:p>
        </p:txBody>
      </p:sp>
      <p:sp>
        <p:nvSpPr>
          <p:cNvPr id="16" name="Google Shape;250;p11">
            <a:extLst>
              <a:ext uri="{FF2B5EF4-FFF2-40B4-BE49-F238E27FC236}">
                <a16:creationId xmlns:a16="http://schemas.microsoft.com/office/drawing/2014/main" id="{21DC2510-00F9-2621-4C59-3B984AFBD90D}"/>
              </a:ext>
            </a:extLst>
          </p:cNvPr>
          <p:cNvSpPr txBox="1">
            <a:spLocks/>
          </p:cNvSpPr>
          <p:nvPr/>
        </p:nvSpPr>
        <p:spPr>
          <a:xfrm>
            <a:off x="9044684" y="518461"/>
            <a:ext cx="3070249" cy="267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8750" lvl="0">
              <a:lnSpc>
                <a:spcPct val="90000"/>
              </a:lnSpc>
              <a:buSzPts val="1100"/>
              <a:defRPr/>
            </a:pPr>
            <a:r>
              <a:rPr lang="en-US" b="1" dirty="0">
                <a:solidFill>
                  <a:srgbClr val="E7E6E6">
                    <a:lumMod val="10000"/>
                  </a:srgbClr>
                </a:solidFill>
                <a:highlight>
                  <a:srgbClr val="E6E6E6"/>
                </a:highlight>
                <a:latin typeface="Montserrat" panose="00000500000000000000" pitchFamily="2" charset="0"/>
                <a:ea typeface="Roboto"/>
                <a:cs typeface="Roboto"/>
                <a:sym typeface="Roboto"/>
              </a:rPr>
              <a:t>#brand4_name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ea typeface="Roboto"/>
              <a:cs typeface="Roboto"/>
              <a:sym typeface="Roboto"/>
            </a:endParaRPr>
          </a:p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sym typeface="Arial"/>
              </a:rPr>
              <a:t>#brand4_vol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sym typeface="Arial"/>
            </a:endParaRPr>
          </a:p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sym typeface="Arial"/>
              </a:rPr>
              <a:t>   </a:t>
            </a:r>
            <a:r>
              <a:rPr lang="en-US" sz="1100" dirty="0">
                <a:solidFill>
                  <a:srgbClr val="E7E6E6">
                    <a:lumMod val="10000"/>
                  </a:srgbClr>
                </a:solidFill>
                <a:latin typeface="Montserrat" panose="00000500000000000000" pitchFamily="2" charset="0"/>
              </a:rPr>
              <a:t>#brand4_vs_prev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sym typeface="Arial"/>
            </a:endParaRPr>
          </a:p>
          <a:p>
            <a:pPr marL="21166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sym typeface="Arial"/>
              </a:rPr>
              <a:t>Brand 4 analysis to be written here…</a:t>
            </a:r>
          </a:p>
          <a:p>
            <a:pPr marL="21166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000" dirty="0">
                <a:solidFill>
                  <a:srgbClr val="E7E6E6">
                    <a:lumMod val="10000"/>
                  </a:srgbClr>
                </a:solidFill>
                <a:latin typeface="Montserrat" panose="00000500000000000000" pitchFamily="2" charset="0"/>
              </a:rPr>
              <a:t>…</a:t>
            </a:r>
          </a:p>
          <a:p>
            <a:pPr marL="21166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sym typeface="Arial"/>
              </a:rPr>
              <a:t>…</a:t>
            </a:r>
          </a:p>
          <a:p>
            <a:pPr marL="21166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000" dirty="0">
                <a:solidFill>
                  <a:srgbClr val="E7E6E6">
                    <a:lumMod val="10000"/>
                  </a:srgbClr>
                </a:solidFill>
                <a:latin typeface="Montserrat" panose="00000500000000000000" pitchFamily="2" charset="0"/>
              </a:rPr>
              <a:t>…</a:t>
            </a:r>
          </a:p>
          <a:p>
            <a:pPr marL="21166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sym typeface="Arial"/>
              </a:rPr>
              <a:t>…</a:t>
            </a:r>
          </a:p>
          <a:p>
            <a:pPr marL="21166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000" dirty="0">
                <a:solidFill>
                  <a:srgbClr val="E7E6E6">
                    <a:lumMod val="10000"/>
                  </a:srgbClr>
                </a:solidFill>
                <a:latin typeface="Montserrat" panose="00000500000000000000" pitchFamily="2" charset="0"/>
              </a:rPr>
              <a:t>…</a:t>
            </a:r>
          </a:p>
          <a:p>
            <a:pPr marL="21166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sym typeface="Arial"/>
              </a:rPr>
              <a:t>…</a:t>
            </a:r>
          </a:p>
        </p:txBody>
      </p:sp>
      <p:sp>
        <p:nvSpPr>
          <p:cNvPr id="20" name="Google Shape;248;p11">
            <a:extLst>
              <a:ext uri="{FF2B5EF4-FFF2-40B4-BE49-F238E27FC236}">
                <a16:creationId xmlns:a16="http://schemas.microsoft.com/office/drawing/2014/main" id="{33078C9A-B74A-2B6E-5038-289AFEBB239D}"/>
              </a:ext>
            </a:extLst>
          </p:cNvPr>
          <p:cNvSpPr txBox="1">
            <a:spLocks/>
          </p:cNvSpPr>
          <p:nvPr/>
        </p:nvSpPr>
        <p:spPr>
          <a:xfrm>
            <a:off x="1029842" y="3661528"/>
            <a:ext cx="2849303" cy="25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8750" lvl="0">
              <a:lnSpc>
                <a:spcPct val="90000"/>
              </a:lnSpc>
              <a:buSzPts val="1100"/>
              <a:defRPr/>
            </a:pPr>
            <a:r>
              <a:rPr lang="en-US" b="1" dirty="0">
                <a:solidFill>
                  <a:srgbClr val="E7E6E6">
                    <a:lumMod val="10000"/>
                  </a:srgbClr>
                </a:solidFill>
                <a:highlight>
                  <a:srgbClr val="E6E6E6"/>
                </a:highlight>
                <a:latin typeface="Montserrat" panose="00000500000000000000" pitchFamily="2" charset="0"/>
                <a:ea typeface="Roboto"/>
                <a:cs typeface="Roboto"/>
                <a:sym typeface="Roboto"/>
              </a:rPr>
              <a:t>SOV by Volume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6D2869-A8A3-2398-D0B0-9C3D8B302A82}"/>
              </a:ext>
            </a:extLst>
          </p:cNvPr>
          <p:cNvSpPr/>
          <p:nvPr/>
        </p:nvSpPr>
        <p:spPr>
          <a:xfrm>
            <a:off x="-2" y="-1"/>
            <a:ext cx="4606508" cy="449078"/>
          </a:xfrm>
          <a:prstGeom prst="rect">
            <a:avLst/>
          </a:prstGeom>
          <a:solidFill>
            <a:srgbClr val="003DA5"/>
          </a:solidFill>
          <a:ln>
            <a:solidFill>
              <a:srgbClr val="003D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Roboto"/>
                <a:cs typeface="Roboto"/>
                <a:sym typeface="Roboto"/>
              </a:rPr>
              <a:t>#fiscal_period</a:t>
            </a: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Roboto Light"/>
                <a:cs typeface="Roboto Light"/>
                <a:sym typeface="Roboto Light"/>
              </a:rPr>
              <a:t>: </a:t>
            </a: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0"/>
                <a:ea typeface="Roboto Light"/>
                <a:cs typeface="Roboto Light"/>
                <a:sym typeface="Roboto Light"/>
              </a:rPr>
              <a:t>Top Competitor Highlights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8" name="Google Shape;250;p11">
            <a:extLst>
              <a:ext uri="{FF2B5EF4-FFF2-40B4-BE49-F238E27FC236}">
                <a16:creationId xmlns:a16="http://schemas.microsoft.com/office/drawing/2014/main" id="{EDA7D749-F987-4EF2-383F-808BBE069E48}"/>
              </a:ext>
            </a:extLst>
          </p:cNvPr>
          <p:cNvSpPr txBox="1">
            <a:spLocks/>
          </p:cNvSpPr>
          <p:nvPr/>
        </p:nvSpPr>
        <p:spPr>
          <a:xfrm>
            <a:off x="6237476" y="524317"/>
            <a:ext cx="2948576" cy="267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8750" lvl="0">
              <a:lnSpc>
                <a:spcPct val="90000"/>
              </a:lnSpc>
              <a:buSzPts val="1100"/>
              <a:defRPr/>
            </a:pPr>
            <a:r>
              <a:rPr lang="en-US" b="1" dirty="0">
                <a:solidFill>
                  <a:srgbClr val="E7E6E6">
                    <a:lumMod val="10000"/>
                  </a:srgbClr>
                </a:solidFill>
                <a:highlight>
                  <a:srgbClr val="E6E6E6"/>
                </a:highlight>
                <a:latin typeface="Montserrat" panose="00000500000000000000" pitchFamily="2" charset="0"/>
                <a:ea typeface="Roboto"/>
                <a:cs typeface="Roboto"/>
                <a:sym typeface="Roboto"/>
              </a:rPr>
              <a:t>#brand3_name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ea typeface="Roboto"/>
                <a:cs typeface="Roboto"/>
                <a:sym typeface="Roboto"/>
              </a:rPr>
              <a:t> </a:t>
            </a:r>
          </a:p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800" b="1" dirty="0">
                <a:solidFill>
                  <a:srgbClr val="E7E6E6">
                    <a:lumMod val="10000"/>
                  </a:srgbClr>
                </a:solidFill>
                <a:latin typeface="Montserrat" panose="00000500000000000000" pitchFamily="2" charset="0"/>
              </a:rPr>
              <a:t>#brand3_vol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sym typeface="Arial"/>
            </a:endParaRPr>
          </a:p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sym typeface="Arial"/>
              </a:rPr>
              <a:t>  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sym typeface="Arial"/>
              </a:rPr>
              <a:t>#brand3_vs_prev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sym typeface="Arial"/>
            </a:endParaRPr>
          </a:p>
          <a:p>
            <a:pPr marL="211660" lvl="0">
              <a:lnSpc>
                <a:spcPct val="90000"/>
              </a:lnSpc>
              <a:spcBef>
                <a:spcPts val="1000"/>
              </a:spcBef>
              <a:buSzPts val="1100"/>
              <a:defRPr/>
            </a:pPr>
            <a:r>
              <a:rPr lang="en-US" sz="1000" dirty="0">
                <a:solidFill>
                  <a:srgbClr val="E7E6E6">
                    <a:lumMod val="10000"/>
                  </a:srgbClr>
                </a:solidFill>
                <a:latin typeface="Montserrat" panose="00000500000000000000" pitchFamily="2" charset="0"/>
              </a:rPr>
              <a:t>Brand 3 analysis to be written here…</a:t>
            </a:r>
          </a:p>
          <a:p>
            <a:pPr marL="211660" lvl="0">
              <a:lnSpc>
                <a:spcPct val="90000"/>
              </a:lnSpc>
              <a:spcBef>
                <a:spcPts val="1000"/>
              </a:spcBef>
              <a:buSzPts val="1100"/>
              <a:defRPr/>
            </a:pPr>
            <a:r>
              <a:rPr lang="en-US" sz="1000" dirty="0">
                <a:solidFill>
                  <a:srgbClr val="E7E6E6">
                    <a:lumMod val="10000"/>
                  </a:srgbClr>
                </a:solidFill>
                <a:latin typeface="Montserrat" panose="00000500000000000000" pitchFamily="2" charset="0"/>
              </a:rPr>
              <a:t>…</a:t>
            </a:r>
          </a:p>
          <a:p>
            <a:pPr marL="211660" lvl="0">
              <a:lnSpc>
                <a:spcPct val="90000"/>
              </a:lnSpc>
              <a:spcBef>
                <a:spcPts val="1000"/>
              </a:spcBef>
              <a:buSzPts val="1100"/>
              <a:defRPr/>
            </a:pPr>
            <a:r>
              <a:rPr lang="en-US" sz="1000" dirty="0">
                <a:solidFill>
                  <a:srgbClr val="E7E6E6">
                    <a:lumMod val="10000"/>
                  </a:srgbClr>
                </a:solidFill>
                <a:latin typeface="Montserrat" panose="00000500000000000000" pitchFamily="2" charset="0"/>
              </a:rPr>
              <a:t>…</a:t>
            </a:r>
          </a:p>
          <a:p>
            <a:pPr marL="211660" lvl="0">
              <a:lnSpc>
                <a:spcPct val="90000"/>
              </a:lnSpc>
              <a:spcBef>
                <a:spcPts val="1000"/>
              </a:spcBef>
              <a:buSzPts val="1100"/>
              <a:defRPr/>
            </a:pPr>
            <a:r>
              <a:rPr lang="en-US" sz="1000" dirty="0">
                <a:solidFill>
                  <a:srgbClr val="E7E6E6">
                    <a:lumMod val="10000"/>
                  </a:srgbClr>
                </a:solidFill>
                <a:latin typeface="Montserrat" panose="00000500000000000000" pitchFamily="2" charset="0"/>
              </a:rPr>
              <a:t>…</a:t>
            </a:r>
          </a:p>
          <a:p>
            <a:pPr marL="211660" lvl="0">
              <a:lnSpc>
                <a:spcPct val="90000"/>
              </a:lnSpc>
              <a:spcBef>
                <a:spcPts val="1000"/>
              </a:spcBef>
              <a:buSzPts val="1100"/>
              <a:defRPr/>
            </a:pPr>
            <a:r>
              <a:rPr lang="en-US" sz="1000" dirty="0">
                <a:solidFill>
                  <a:srgbClr val="E7E6E6">
                    <a:lumMod val="10000"/>
                  </a:srgbClr>
                </a:solidFill>
                <a:latin typeface="Montserrat" panose="00000500000000000000" pitchFamily="2" charset="0"/>
              </a:rPr>
              <a:t>…</a:t>
            </a:r>
          </a:p>
          <a:p>
            <a:pPr marL="211660" lvl="0">
              <a:lnSpc>
                <a:spcPct val="90000"/>
              </a:lnSpc>
              <a:spcBef>
                <a:spcPts val="1000"/>
              </a:spcBef>
              <a:buSzPts val="1100"/>
              <a:defRPr/>
            </a:pPr>
            <a:r>
              <a:rPr lang="en-US" sz="1000" dirty="0">
                <a:solidFill>
                  <a:srgbClr val="E7E6E6">
                    <a:lumMod val="10000"/>
                  </a:srgbClr>
                </a:solidFill>
                <a:latin typeface="Montserrat" panose="00000500000000000000" pitchFamily="2" charset="0"/>
              </a:rPr>
              <a:t>…</a:t>
            </a:r>
          </a:p>
          <a:p>
            <a:pPr marL="211660" lvl="0">
              <a:lnSpc>
                <a:spcPct val="90000"/>
              </a:lnSpc>
              <a:spcBef>
                <a:spcPts val="1000"/>
              </a:spcBef>
              <a:buSzPts val="1100"/>
              <a:defRPr/>
            </a:pPr>
            <a:r>
              <a:rPr lang="en-US" sz="1000" dirty="0">
                <a:solidFill>
                  <a:srgbClr val="E7E6E6">
                    <a:lumMod val="10000"/>
                  </a:srgbClr>
                </a:solidFill>
                <a:latin typeface="Montserrat" panose="00000500000000000000" pitchFamily="2" charset="0"/>
              </a:rPr>
              <a:t>…</a:t>
            </a:r>
          </a:p>
        </p:txBody>
      </p:sp>
      <p:sp>
        <p:nvSpPr>
          <p:cNvPr id="26" name="Google Shape;250;p11">
            <a:extLst>
              <a:ext uri="{FF2B5EF4-FFF2-40B4-BE49-F238E27FC236}">
                <a16:creationId xmlns:a16="http://schemas.microsoft.com/office/drawing/2014/main" id="{644B54D4-3814-A07B-F7BC-D1A9769F0B58}"/>
              </a:ext>
            </a:extLst>
          </p:cNvPr>
          <p:cNvSpPr txBox="1">
            <a:spLocks/>
          </p:cNvSpPr>
          <p:nvPr/>
        </p:nvSpPr>
        <p:spPr>
          <a:xfrm>
            <a:off x="25458" y="536028"/>
            <a:ext cx="3487106" cy="3142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8750" lvl="0">
              <a:lnSpc>
                <a:spcPct val="90000"/>
              </a:lnSpc>
              <a:buSzPts val="1100"/>
              <a:defRPr/>
            </a:pPr>
            <a:r>
              <a:rPr lang="en-US" b="1" dirty="0">
                <a:solidFill>
                  <a:srgbClr val="E7E6E6">
                    <a:lumMod val="10000"/>
                  </a:srgbClr>
                </a:solidFill>
                <a:highlight>
                  <a:srgbClr val="E6E6E6"/>
                </a:highlight>
                <a:latin typeface="Montserrat" panose="00000500000000000000" pitchFamily="2" charset="0"/>
                <a:ea typeface="Roboto"/>
                <a:cs typeface="Roboto"/>
                <a:sym typeface="Roboto"/>
              </a:rPr>
              <a:t>#brand1_name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ea typeface="Roboto"/>
              <a:cs typeface="Roboto"/>
              <a:sym typeface="Roboto"/>
            </a:endParaRPr>
          </a:p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sym typeface="Arial"/>
              </a:rPr>
              <a:t>#brand1_vol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sym typeface="Arial"/>
            </a:endParaRPr>
          </a:p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sym typeface="Arial"/>
              </a:rPr>
              <a:t>  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Montserrat" panose="00000500000000000000" pitchFamily="2" charset="0"/>
                <a:sym typeface="Arial"/>
              </a:rPr>
              <a:t>#brand1_vs_prev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sym typeface="Arial"/>
            </a:endParaRPr>
          </a:p>
          <a:p>
            <a:pPr marL="211660" lvl="0">
              <a:lnSpc>
                <a:spcPct val="90000"/>
              </a:lnSpc>
              <a:spcBef>
                <a:spcPts val="1000"/>
              </a:spcBef>
              <a:buSzPts val="1100"/>
              <a:defRPr/>
            </a:pPr>
            <a:r>
              <a:rPr lang="en-US" sz="1000" dirty="0">
                <a:solidFill>
                  <a:srgbClr val="E7E6E6">
                    <a:lumMod val="10000"/>
                  </a:srgbClr>
                </a:solidFill>
                <a:latin typeface="Montserrat" panose="00000500000000000000" pitchFamily="2" charset="0"/>
              </a:rPr>
              <a:t>Brand 2 analysis to be written here…</a:t>
            </a:r>
          </a:p>
          <a:p>
            <a:pPr marL="211660" lvl="0">
              <a:lnSpc>
                <a:spcPct val="90000"/>
              </a:lnSpc>
              <a:spcBef>
                <a:spcPts val="1000"/>
              </a:spcBef>
              <a:buSzPts val="1100"/>
              <a:defRPr/>
            </a:pPr>
            <a:r>
              <a:rPr lang="en-US" sz="1000" dirty="0">
                <a:solidFill>
                  <a:srgbClr val="E7E6E6">
                    <a:lumMod val="10000"/>
                  </a:srgbClr>
                </a:solidFill>
                <a:latin typeface="Montserrat" panose="00000500000000000000" pitchFamily="2" charset="0"/>
              </a:rPr>
              <a:t>…</a:t>
            </a:r>
          </a:p>
          <a:p>
            <a:pPr marL="211660" lvl="0">
              <a:lnSpc>
                <a:spcPct val="90000"/>
              </a:lnSpc>
              <a:spcBef>
                <a:spcPts val="1000"/>
              </a:spcBef>
              <a:buSzPts val="1100"/>
              <a:defRPr/>
            </a:pPr>
            <a:r>
              <a:rPr lang="en-US" sz="1000" dirty="0">
                <a:solidFill>
                  <a:srgbClr val="E7E6E6">
                    <a:lumMod val="10000"/>
                  </a:srgbClr>
                </a:solidFill>
                <a:latin typeface="Montserrat" panose="00000500000000000000" pitchFamily="2" charset="0"/>
              </a:rPr>
              <a:t>…</a:t>
            </a:r>
          </a:p>
          <a:p>
            <a:pPr marL="211660" lvl="0">
              <a:lnSpc>
                <a:spcPct val="90000"/>
              </a:lnSpc>
              <a:spcBef>
                <a:spcPts val="1000"/>
              </a:spcBef>
              <a:buSzPts val="1100"/>
              <a:defRPr/>
            </a:pPr>
            <a:r>
              <a:rPr lang="en-US" sz="1000" dirty="0">
                <a:solidFill>
                  <a:srgbClr val="E7E6E6">
                    <a:lumMod val="10000"/>
                  </a:srgbClr>
                </a:solidFill>
                <a:latin typeface="Montserrat" panose="00000500000000000000" pitchFamily="2" charset="0"/>
              </a:rPr>
              <a:t>…</a:t>
            </a:r>
          </a:p>
          <a:p>
            <a:pPr marL="211660" lvl="0">
              <a:lnSpc>
                <a:spcPct val="90000"/>
              </a:lnSpc>
              <a:spcBef>
                <a:spcPts val="1000"/>
              </a:spcBef>
              <a:buSzPts val="1100"/>
              <a:defRPr/>
            </a:pPr>
            <a:r>
              <a:rPr lang="en-US" sz="1000" dirty="0">
                <a:solidFill>
                  <a:srgbClr val="E7E6E6">
                    <a:lumMod val="10000"/>
                  </a:srgbClr>
                </a:solidFill>
                <a:latin typeface="Montserrat" panose="00000500000000000000" pitchFamily="2" charset="0"/>
              </a:rPr>
              <a:t>…</a:t>
            </a:r>
          </a:p>
          <a:p>
            <a:pPr marL="211660" lvl="0">
              <a:lnSpc>
                <a:spcPct val="90000"/>
              </a:lnSpc>
              <a:spcBef>
                <a:spcPts val="1000"/>
              </a:spcBef>
              <a:buSzPts val="1100"/>
              <a:defRPr/>
            </a:pPr>
            <a:r>
              <a:rPr lang="en-US" sz="1000" dirty="0">
                <a:solidFill>
                  <a:srgbClr val="E7E6E6">
                    <a:lumMod val="10000"/>
                  </a:srgbClr>
                </a:solidFill>
                <a:latin typeface="Montserrat" panose="00000500000000000000" pitchFamily="2" charset="0"/>
              </a:rPr>
              <a:t>…</a:t>
            </a:r>
          </a:p>
          <a:p>
            <a:pPr marL="211660" lvl="0">
              <a:lnSpc>
                <a:spcPct val="90000"/>
              </a:lnSpc>
              <a:spcBef>
                <a:spcPts val="1000"/>
              </a:spcBef>
              <a:buSzPts val="1100"/>
              <a:defRPr/>
            </a:pPr>
            <a:r>
              <a:rPr lang="en-US" sz="1000" dirty="0">
                <a:solidFill>
                  <a:srgbClr val="E7E6E6">
                    <a:lumMod val="10000"/>
                  </a:srgbClr>
                </a:solidFill>
                <a:latin typeface="Montserrat" panose="00000500000000000000" pitchFamily="2" charset="0"/>
              </a:rPr>
              <a:t>…</a:t>
            </a:r>
          </a:p>
        </p:txBody>
      </p:sp>
      <p:sp>
        <p:nvSpPr>
          <p:cNvPr id="9" name="Google Shape;248;p11">
            <a:extLst>
              <a:ext uri="{FF2B5EF4-FFF2-40B4-BE49-F238E27FC236}">
                <a16:creationId xmlns:a16="http://schemas.microsoft.com/office/drawing/2014/main" id="{B3D358A9-19E4-B80C-CDFD-24B1744179AF}"/>
              </a:ext>
            </a:extLst>
          </p:cNvPr>
          <p:cNvSpPr txBox="1">
            <a:spLocks/>
          </p:cNvSpPr>
          <p:nvPr/>
        </p:nvSpPr>
        <p:spPr>
          <a:xfrm>
            <a:off x="7267775" y="3634514"/>
            <a:ext cx="2718721" cy="281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8750" lvl="0">
              <a:lnSpc>
                <a:spcPct val="90000"/>
              </a:lnSpc>
              <a:buSzPts val="1100"/>
              <a:defRPr/>
            </a:pPr>
            <a:r>
              <a:rPr lang="en-US" b="1" dirty="0">
                <a:solidFill>
                  <a:srgbClr val="E7E6E6">
                    <a:lumMod val="10000"/>
                  </a:srgbClr>
                </a:solidFill>
                <a:highlight>
                  <a:srgbClr val="E6E6E6"/>
                </a:highlight>
                <a:latin typeface="Montserrat" panose="00000500000000000000" pitchFamily="2" charset="0"/>
                <a:ea typeface="Roboto"/>
                <a:cs typeface="Roboto"/>
                <a:sym typeface="Roboto"/>
              </a:rPr>
              <a:t>Sentiment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sym typeface="Arial"/>
            </a:endParaRPr>
          </a:p>
          <a:p>
            <a:pPr marL="15875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Montserrat" panose="00000500000000000000" pitchFamily="2" charset="0"/>
              <a:sym typeface="Arial"/>
            </a:endParaRPr>
          </a:p>
        </p:txBody>
      </p:sp>
      <p:graphicFrame>
        <p:nvGraphicFramePr>
          <p:cNvPr id="24" name="comp_sentiment_bars">
            <a:extLst>
              <a:ext uri="{FF2B5EF4-FFF2-40B4-BE49-F238E27FC236}">
                <a16:creationId xmlns:a16="http://schemas.microsoft.com/office/drawing/2014/main" id="{1275F29A-B23C-6ACD-BC06-1AB27CA4C9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7123058"/>
              </p:ext>
            </p:extLst>
          </p:nvPr>
        </p:nvGraphicFramePr>
        <p:xfrm>
          <a:off x="4508205" y="4084535"/>
          <a:ext cx="7328516" cy="2672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comp_sov_pie_two">
            <a:extLst>
              <a:ext uri="{FF2B5EF4-FFF2-40B4-BE49-F238E27FC236}">
                <a16:creationId xmlns:a16="http://schemas.microsoft.com/office/drawing/2014/main" id="{0D19CE73-6C0D-2315-8463-F9565BEB85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4343074"/>
              </p:ext>
            </p:extLst>
          </p:nvPr>
        </p:nvGraphicFramePr>
        <p:xfrm>
          <a:off x="141514" y="4131801"/>
          <a:ext cx="3598351" cy="2277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brand2_arrow">
            <a:extLst>
              <a:ext uri="{FF2B5EF4-FFF2-40B4-BE49-F238E27FC236}">
                <a16:creationId xmlns:a16="http://schemas.microsoft.com/office/drawing/2014/main" id="{6F2C3C65-8C62-1A0C-482A-F663E43F339E}"/>
              </a:ext>
            </a:extLst>
          </p:cNvPr>
          <p:cNvSpPr/>
          <p:nvPr/>
        </p:nvSpPr>
        <p:spPr>
          <a:xfrm rot="10800000" flipH="1" flipV="1">
            <a:off x="3687900" y="1181503"/>
            <a:ext cx="118274" cy="100421"/>
          </a:xfrm>
          <a:prstGeom prst="triangle">
            <a:avLst>
              <a:gd name="adj" fmla="val 50000"/>
            </a:avLst>
          </a:prstGeom>
          <a:solidFill>
            <a:srgbClr val="97D7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049"/>
              <a:buFont typeface="Roboto"/>
              <a:buNone/>
              <a:tabLst/>
              <a:defRPr/>
            </a:pPr>
            <a:endParaRPr kumimoji="0" sz="1049" b="0" i="0" u="none" strike="noStrike" kern="0" cap="none" spc="0" normalizeH="0" baseline="0" noProof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4" name="brand3_arrow">
            <a:extLst>
              <a:ext uri="{FF2B5EF4-FFF2-40B4-BE49-F238E27FC236}">
                <a16:creationId xmlns:a16="http://schemas.microsoft.com/office/drawing/2014/main" id="{CEB5E361-F19E-4FED-6E85-EEE3A90E5EF7}"/>
              </a:ext>
            </a:extLst>
          </p:cNvPr>
          <p:cNvSpPr/>
          <p:nvPr/>
        </p:nvSpPr>
        <p:spPr>
          <a:xfrm flipH="1" flipV="1">
            <a:off x="6548368" y="1169791"/>
            <a:ext cx="118274" cy="100421"/>
          </a:xfrm>
          <a:prstGeom prst="triangle">
            <a:avLst>
              <a:gd name="adj" fmla="val 50000"/>
            </a:avLst>
          </a:prstGeom>
          <a:solidFill>
            <a:srgbClr val="EF33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049"/>
              <a:buFont typeface="Roboto"/>
              <a:buNone/>
              <a:tabLst/>
              <a:defRPr/>
            </a:pPr>
            <a:endParaRPr kumimoji="0" sz="1049" b="0" i="0" u="none" strike="noStrike" kern="0" cap="none" spc="0" normalizeH="0" baseline="0" noProof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5" name="brand1_arrow">
            <a:extLst>
              <a:ext uri="{FF2B5EF4-FFF2-40B4-BE49-F238E27FC236}">
                <a16:creationId xmlns:a16="http://schemas.microsoft.com/office/drawing/2014/main" id="{BD6A5C3D-F4BE-8564-A37C-44FA6FBF7657}"/>
              </a:ext>
            </a:extLst>
          </p:cNvPr>
          <p:cNvSpPr/>
          <p:nvPr/>
        </p:nvSpPr>
        <p:spPr>
          <a:xfrm flipH="1" flipV="1">
            <a:off x="333495" y="1181502"/>
            <a:ext cx="118274" cy="100421"/>
          </a:xfrm>
          <a:prstGeom prst="triangle">
            <a:avLst>
              <a:gd name="adj" fmla="val 50000"/>
            </a:avLst>
          </a:prstGeom>
          <a:solidFill>
            <a:srgbClr val="EF33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049"/>
              <a:buFont typeface="Roboto"/>
              <a:buNone/>
              <a:tabLst/>
              <a:defRPr/>
            </a:pPr>
            <a:endParaRPr kumimoji="0" sz="1049" b="0" i="0" u="none" strike="noStrike" kern="0" cap="none" spc="0" normalizeH="0" baseline="0" noProof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7" name="brand4_arrow">
            <a:extLst>
              <a:ext uri="{FF2B5EF4-FFF2-40B4-BE49-F238E27FC236}">
                <a16:creationId xmlns:a16="http://schemas.microsoft.com/office/drawing/2014/main" id="{D2883AA6-AAFA-3737-EB70-0960FE896B01}"/>
              </a:ext>
            </a:extLst>
          </p:cNvPr>
          <p:cNvSpPr/>
          <p:nvPr/>
        </p:nvSpPr>
        <p:spPr>
          <a:xfrm rot="10800000" flipH="1" flipV="1">
            <a:off x="9348222" y="1153048"/>
            <a:ext cx="118274" cy="100421"/>
          </a:xfrm>
          <a:prstGeom prst="triangle">
            <a:avLst>
              <a:gd name="adj" fmla="val 50000"/>
            </a:avLst>
          </a:prstGeom>
          <a:solidFill>
            <a:srgbClr val="97D7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049"/>
              <a:buFont typeface="Roboto"/>
              <a:buNone/>
              <a:tabLst/>
              <a:defRPr/>
            </a:pPr>
            <a:endParaRPr kumimoji="0" sz="1049" b="0" i="0" u="none" strike="noStrike" kern="0" cap="none" spc="0" normalizeH="0" baseline="0" noProof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Montserrat" panose="00000500000000000000" pitchFamily="2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22181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84B2E-C61A-A174-F18A-040DC54E1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0B37485-E351-8DDD-6AF0-A9CA22EDA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00" y="2924151"/>
            <a:ext cx="7762000" cy="15104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ea typeface="Roboto" panose="02000000000000000000" pitchFamily="2" charset="0"/>
              </a:rPr>
              <a:t>Get in touch</a:t>
            </a:r>
          </a:p>
        </p:txBody>
      </p:sp>
      <p:sp>
        <p:nvSpPr>
          <p:cNvPr id="15" name="Google Shape;729;p37">
            <a:extLst>
              <a:ext uri="{FF2B5EF4-FFF2-40B4-BE49-F238E27FC236}">
                <a16:creationId xmlns:a16="http://schemas.microsoft.com/office/drawing/2014/main" id="{CB3875FF-E1D2-D681-C614-D675E02541F5}"/>
              </a:ext>
            </a:extLst>
          </p:cNvPr>
          <p:cNvSpPr txBox="1"/>
          <p:nvPr/>
        </p:nvSpPr>
        <p:spPr>
          <a:xfrm>
            <a:off x="537736" y="4054348"/>
            <a:ext cx="4948012" cy="1070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585" marR="0" lvl="0" indent="-397922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Montserrat" panose="00000500000000000000" pitchFamily="2" charset="0"/>
                <a:ea typeface="Roboto" panose="02000000000000000000" pitchFamily="2" charset="0"/>
                <a:cs typeface="Roboto"/>
                <a:sym typeface="Roboto"/>
                <a:hlinkClick r:id="rId2"/>
              </a:rPr>
              <a:t>PGTeam@Cision.com</a:t>
            </a:r>
            <a:endParaRPr kumimoji="0" sz="1467" b="0" i="0" u="none" strike="noStrike" kern="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Montserrat Light" panose="00000400000000000000" pitchFamily="2" charset="0"/>
              <a:ea typeface="Roboto Light" panose="02000000000000000000" pitchFamily="2" charset="0"/>
              <a:cs typeface="Roboto"/>
              <a:sym typeface="Roboto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6BF09-4C0D-FE3F-A027-7E2B8BCF49B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37736" y="1241100"/>
            <a:ext cx="3792000" cy="311600"/>
          </a:xfrm>
        </p:spPr>
        <p:txBody>
          <a:bodyPr/>
          <a:lstStyle/>
          <a:p>
            <a:pPr marL="114300" indent="0">
              <a:buNone/>
            </a:pPr>
            <a:r>
              <a:rPr lang="en-GB" sz="1600" dirty="0">
                <a:latin typeface="Montserrat" panose="02000505000000020004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660723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BW Theme">
      <a:dk1>
        <a:srgbClr val="313131"/>
      </a:dk1>
      <a:lt1>
        <a:srgbClr val="FFFFFF"/>
      </a:lt1>
      <a:dk2>
        <a:srgbClr val="44546A"/>
      </a:dk2>
      <a:lt2>
        <a:srgbClr val="E7E6E6"/>
      </a:lt2>
      <a:accent1>
        <a:srgbClr val="8AC639"/>
      </a:accent1>
      <a:accent2>
        <a:srgbClr val="5AB8DD"/>
      </a:accent2>
      <a:accent3>
        <a:srgbClr val="A88ABB"/>
      </a:accent3>
      <a:accent4>
        <a:srgbClr val="FDBE0D"/>
      </a:accent4>
      <a:accent5>
        <a:srgbClr val="F79132"/>
      </a:accent5>
      <a:accent6>
        <a:srgbClr val="FD6D5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Version xmlns="2bc61693-8d52-43b9-9c13-8a5302a06b42">12Tbx5xU94eGCKeXn_J_-MdO7FdmIxz6L-637916861920000000</MigrationWizIdVersion>
    <MigrationWizId xmlns="2bc61693-8d52-43b9-9c13-8a5302a06b42">12Tbx5xU94eGCKeXn_J_-MdO7FdmIxz6L</MigrationWizId>
    <MigrationWizIdPermissions xmlns="2bc61693-8d52-43b9-9c13-8a5302a06b42" xsi:nil="true"/>
    <_ip_UnifiedCompliancePolicyUIAction xmlns="http://schemas.microsoft.com/sharepoint/v3" xsi:nil="true"/>
    <lcf76f155ced4ddcb4097134ff3c332f xmlns="2bc61693-8d52-43b9-9c13-8a5302a06b42">
      <Terms xmlns="http://schemas.microsoft.com/office/infopath/2007/PartnerControls"/>
    </lcf76f155ced4ddcb4097134ff3c332f>
    <TaxCatchAll xmlns="db41d3f4-e2e0-4722-9573-0ae54d517595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3BCB74B552254EAC2999EDBFB1E006" ma:contentTypeVersion="20" ma:contentTypeDescription="Create a new document." ma:contentTypeScope="" ma:versionID="1ee05432b924ea7ce80b129d22531259">
  <xsd:schema xmlns:xsd="http://www.w3.org/2001/XMLSchema" xmlns:xs="http://www.w3.org/2001/XMLSchema" xmlns:p="http://schemas.microsoft.com/office/2006/metadata/properties" xmlns:ns1="http://schemas.microsoft.com/sharepoint/v3" xmlns:ns2="2bc61693-8d52-43b9-9c13-8a5302a06b42" xmlns:ns3="db41d3f4-e2e0-4722-9573-0ae54d517595" targetNamespace="http://schemas.microsoft.com/office/2006/metadata/properties" ma:root="true" ma:fieldsID="4b33abfe47a0e1750a38fcd6ee611a9e" ns1:_="" ns2:_="" ns3:_="">
    <xsd:import namespace="http://schemas.microsoft.com/sharepoint/v3"/>
    <xsd:import namespace="2bc61693-8d52-43b9-9c13-8a5302a06b42"/>
    <xsd:import namespace="db41d3f4-e2e0-4722-9573-0ae54d517595"/>
    <xsd:element name="properties">
      <xsd:complexType>
        <xsd:sequence>
          <xsd:element name="documentManagement">
            <xsd:complexType>
              <xsd:all>
                <xsd:element ref="ns2:MigrationWizId" minOccurs="0"/>
                <xsd:element ref="ns2:MigrationWizIdPermissions" minOccurs="0"/>
                <xsd:element ref="ns2:MigrationWizIdVersion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1:_ip_UnifiedCompliancePolicyProperties" minOccurs="0"/>
                <xsd:element ref="ns1:_ip_UnifiedCompliancePolicyUIActio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c61693-8d52-43b9-9c13-8a5302a06b42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Version" ma:index="10" nillable="true" ma:displayName="MigrationWizIdVersion" ma:internalName="MigrationWizIdVersion">
      <xsd:simpleType>
        <xsd:restriction base="dms:Text"/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a68b425-af37-4f1b-8ea4-79a015c7c4c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BillingMetadata" ma:index="27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41d3f4-e2e0-4722-9573-0ae54d517595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ef31792-dc71-41b1-8773-9887e7cf831b}" ma:internalName="TaxCatchAll" ma:showField="CatchAllData" ma:web="db41d3f4-e2e0-4722-9573-0ae54d5175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B18848-6667-4D26-BC11-7C8B64E830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2AD5E5-9353-465E-9485-5150DCA19311}">
  <ds:schemaRefs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2bc61693-8d52-43b9-9c13-8a5302a06b42"/>
    <ds:schemaRef ds:uri="http://schemas.microsoft.com/office/2006/documentManagement/types"/>
    <ds:schemaRef ds:uri="db41d3f4-e2e0-4722-9573-0ae54d517595"/>
    <ds:schemaRef ds:uri="http://schemas.microsoft.com/sharepoint/v3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49D937E-E66B-4952-831C-3EAF95C16508}">
  <ds:schemaRefs>
    <ds:schemaRef ds:uri="2bc61693-8d52-43b9-9c13-8a5302a06b42"/>
    <ds:schemaRef ds:uri="db41d3f4-e2e0-4722-9573-0ae54d51759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3071</TotalTime>
  <Words>1024</Words>
  <Application>Microsoft Office PowerPoint</Application>
  <PresentationFormat>Widescreen</PresentationFormat>
  <Paragraphs>364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Montserrat</vt:lpstr>
      <vt:lpstr>Montserrat Light</vt:lpstr>
      <vt:lpstr>Montserrat Thin</vt:lpstr>
      <vt:lpstr>Roboto Light</vt:lpstr>
      <vt:lpstr>Roboto</vt:lpstr>
      <vt:lpstr>Aptos Display</vt:lpstr>
      <vt:lpstr>Arial</vt:lpstr>
      <vt:lpstr>Montserrat Medium</vt:lpstr>
      <vt:lpstr>Montserrat SemiBold</vt:lpstr>
      <vt:lpstr>1_Office Theme</vt:lpstr>
      <vt:lpstr>#report_region Media Analysis #fiscal_period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 in touch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 Stalley</dc:creator>
  <cp:lastModifiedBy>Mark Ward</cp:lastModifiedBy>
  <cp:revision>6</cp:revision>
  <dcterms:created xsi:type="dcterms:W3CDTF">2020-11-23T11:49:14Z</dcterms:created>
  <dcterms:modified xsi:type="dcterms:W3CDTF">2025-09-26T15:30:03Z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0x0101007C3BCB74B552254EAC2999EDBFB1E006</vt:lpwstr>
  </property>
  <property fmtid="{D5CDD505-2E9C-101B-9397-08002B2CF9AE}" pid="3" name="MediaServiceImageTags">
    <vt:lpwstr/>
  </property>
</Properties>
</file>