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04" d="100"/>
          <a:sy n="104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BC4B-8C7B-5E93-28D4-4076659A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AE751-5E72-D2DF-6CE8-2CFFCE7D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F29-B655-4830-D87C-63E828A1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63F0-8CC3-4FE4-B189-2E64DC1C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8069D-7004-5FCF-CAD4-1244A6A9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EAB1-C658-39EF-6376-179306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B3D5-9F5E-FA5A-CC93-2DE15542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838B-7850-DC96-3894-4BCE322D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E62C-CB3A-4B2B-3984-95EA3AB3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E055-7C2D-B554-7AC4-7CEA4F3D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EFFE-78F2-4B9C-F5F1-69AC3F78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D5246-64DC-E172-61E6-28ADBA4EA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D382-6728-67EA-D06B-1BFA8FCE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E5E-5221-0B9D-C46D-1E70A62D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B299-2729-6573-3339-7D699BE9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30;p6">
            <a:extLst>
              <a:ext uri="{FF2B5EF4-FFF2-40B4-BE49-F238E27FC236}">
                <a16:creationId xmlns:a16="http://schemas.microsoft.com/office/drawing/2014/main" id="{C6E7A856-5293-89C8-1993-782E28255EF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;p6">
            <a:extLst>
              <a:ext uri="{FF2B5EF4-FFF2-40B4-BE49-F238E27FC236}">
                <a16:creationId xmlns:a16="http://schemas.microsoft.com/office/drawing/2014/main" id="{E038EE9F-F026-2905-BEA5-9F87C8473082}"/>
              </a:ext>
            </a:extLst>
          </p:cNvPr>
          <p:cNvSpPr/>
          <p:nvPr userDrawn="1"/>
        </p:nvSpPr>
        <p:spPr>
          <a:xfrm>
            <a:off x="0" y="0"/>
            <a:ext cx="3798849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32;p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90C640-34C2-BB3B-A532-035FA0C84BC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85947" y="438899"/>
            <a:ext cx="2299238" cy="3906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3;p6">
            <a:extLst>
              <a:ext uri="{FF2B5EF4-FFF2-40B4-BE49-F238E27FC236}">
                <a16:creationId xmlns:a16="http://schemas.microsoft.com/office/drawing/2014/main" id="{DE54C310-89BD-4412-9810-596750F7C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950" y="2392448"/>
            <a:ext cx="51516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91425" bIns="9142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7" name="Google Shape;35;p6">
            <a:extLst>
              <a:ext uri="{FF2B5EF4-FFF2-40B4-BE49-F238E27FC236}">
                <a16:creationId xmlns:a16="http://schemas.microsoft.com/office/drawing/2014/main" id="{4C6EE5D5-253F-BA5C-BDE2-B87DE69ED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5950" y="3955331"/>
            <a:ext cx="47001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"/>
              <a:buNone/>
              <a:defRPr sz="2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BFA8AC9F-5746-6453-2472-FA73C70A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23" y="6135924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;p8">
            <a:extLst>
              <a:ext uri="{FF2B5EF4-FFF2-40B4-BE49-F238E27FC236}">
                <a16:creationId xmlns:a16="http://schemas.microsoft.com/office/drawing/2014/main" id="{9BA83CA8-868A-92CF-B48D-A568C7C7A7C5}"/>
              </a:ext>
            </a:extLst>
          </p:cNvPr>
          <p:cNvSpPr/>
          <p:nvPr userDrawn="1"/>
        </p:nvSpPr>
        <p:spPr>
          <a:xfrm>
            <a:off x="-226" y="6595551"/>
            <a:ext cx="12192226" cy="21977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4;p8">
            <a:extLst>
              <a:ext uri="{FF2B5EF4-FFF2-40B4-BE49-F238E27FC236}">
                <a16:creationId xmlns:a16="http://schemas.microsoft.com/office/drawing/2014/main" id="{496D66FF-10D6-1DBE-AD93-A9EAC60D180E}"/>
              </a:ext>
            </a:extLst>
          </p:cNvPr>
          <p:cNvSpPr/>
          <p:nvPr userDrawn="1"/>
        </p:nvSpPr>
        <p:spPr>
          <a:xfrm>
            <a:off x="486950" y="6595526"/>
            <a:ext cx="2425260" cy="219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123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5;p8">
            <a:extLst>
              <a:ext uri="{FF2B5EF4-FFF2-40B4-BE49-F238E27FC236}">
                <a16:creationId xmlns:a16="http://schemas.microsoft.com/office/drawing/2014/main" id="{1E7E21CF-577E-597C-CBD0-DFD7BBA28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049" y="145568"/>
            <a:ext cx="9028877" cy="241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Roboto"/>
              <a:buNone/>
              <a:defRPr sz="2200" b="1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47;p8">
            <a:extLst>
              <a:ext uri="{FF2B5EF4-FFF2-40B4-BE49-F238E27FC236}">
                <a16:creationId xmlns:a16="http://schemas.microsoft.com/office/drawing/2014/main" id="{186F9BA1-DDA2-B232-2517-418C30249A1E}"/>
              </a:ext>
            </a:extLst>
          </p:cNvPr>
          <p:cNvSpPr txBox="1"/>
          <p:nvPr userDrawn="1"/>
        </p:nvSpPr>
        <p:spPr>
          <a:xfrm>
            <a:off x="481098" y="6093601"/>
            <a:ext cx="2347446" cy="46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2024 | BRANDWATCH.COM</a:t>
            </a:r>
            <a:endParaRPr sz="12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04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461A-1B5A-810D-AF73-2B4F5F25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BA42-53B2-496C-2017-ED16D33D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B342-5333-7915-FE13-9D9D70B8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AEBA-ED48-8B9A-A666-89967129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2F53-ABE7-125B-CF79-3207E1D3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D275-2301-0A77-8BC9-31B71D5E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CCBD4-F219-C90D-4810-15139FB4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EBA2-310F-A347-F07A-A476F464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B2E2-DEB0-D578-A067-C7C40A97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05E9-49E0-EBA8-0FAD-29D67A8A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5F49-3595-1E23-0694-B5AB3DA0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3DB-C2AB-CE9E-73E1-8FE60D2B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0957-CB31-3D92-3EB7-9EDD6761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49DF2-3C2C-446C-3FA0-962BF633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7021-B396-C4DD-B9AA-88DF886D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11A8-302C-3966-F61E-E248E4C7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B1DD-4F26-83E2-311B-BD442B3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2426-160A-D56A-938C-053E558D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DA69D-A130-B1FF-E47B-D904327E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CCB1A-8A1C-BFDD-BB19-53234BFD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57072-6E92-FB98-73A2-3152A9F1E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B3C47-0056-6BDB-435E-69134F2D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47059-7077-E55A-426D-DF100223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645B1-1C4A-8C9A-DB05-68FFBDC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D71C-91B1-C6B5-9B60-42DE853A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CA9AB-4B91-532D-FB40-7740512A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89E27-408A-DED8-85BC-AFAA0184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FF76-8F7A-1F18-1CAB-117BCB46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BBA66-25B8-DE02-3730-1F1059ED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67898-D3C2-788B-0CD9-3A20E56A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CA5E7-D933-DE04-B96A-C0A2DF63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648-80AF-F614-1016-D9B133A3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C22C-A8C4-FD9E-4DF3-60783FD1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34BC8-5C14-66F0-4B6F-C0A492807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148-2D65-BFC5-83CA-5DE561F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82C0-10FF-509A-1605-3F7FC203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E9A6-5E0C-CC15-AE10-58BDDF03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FF37-6D50-1AED-858D-CE2CD177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57776-D3C9-E234-60EA-BA145C159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F8881-B905-B1E0-552F-3CF4A63E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E5C0-53D0-94C3-182F-759AF12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DD1A-270F-65E9-125E-9EB082DB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AAF5-0041-8B31-AC5D-5E12EFE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20705-391B-50E5-60AB-11A0BDCF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299B-F541-77B7-5A81-65FB6ED4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FB9D-F43F-CD8E-972E-45C835EF5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25167-B043-9247-9B6F-DF1E73495BB0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9A35-7BCA-53D8-298F-3C4999F1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A1C1-AA1F-6476-3CF1-0488E442E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B7A3D-1CFF-3246-B13D-FCDC4E33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2;p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89BD19-94C2-80A7-01BA-7120F90495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5947" y="438899"/>
            <a:ext cx="2299238" cy="39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43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Quirola</dc:creator>
  <cp:lastModifiedBy>Carlos Quirola</cp:lastModifiedBy>
  <cp:revision>2</cp:revision>
  <dcterms:created xsi:type="dcterms:W3CDTF">2025-09-21T20:43:25Z</dcterms:created>
  <dcterms:modified xsi:type="dcterms:W3CDTF">2025-09-21T21:05:21Z</dcterms:modified>
</cp:coreProperties>
</file>