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256" r:id="rId2"/>
    <p:sldId id="288" r:id="rId3"/>
    <p:sldId id="268" r:id="rId4"/>
    <p:sldId id="261" r:id="rId5"/>
    <p:sldId id="263" r:id="rId6"/>
    <p:sldId id="265" r:id="rId7"/>
    <p:sldId id="278" r:id="rId8"/>
    <p:sldId id="282" r:id="rId9"/>
    <p:sldId id="267" r:id="rId10"/>
    <p:sldId id="277" r:id="rId11"/>
    <p:sldId id="289" r:id="rId12"/>
    <p:sldId id="290" r:id="rId13"/>
    <p:sldId id="284" r:id="rId14"/>
    <p:sldId id="257" r:id="rId15"/>
    <p:sldId id="264" r:id="rId16"/>
    <p:sldId id="266" r:id="rId17"/>
    <p:sldId id="269" r:id="rId18"/>
    <p:sldId id="270" r:id="rId19"/>
    <p:sldId id="285" r:id="rId20"/>
    <p:sldId id="271" r:id="rId21"/>
    <p:sldId id="258" r:id="rId22"/>
    <p:sldId id="273" r:id="rId23"/>
    <p:sldId id="283" r:id="rId24"/>
    <p:sldId id="275" r:id="rId25"/>
    <p:sldId id="276" r:id="rId26"/>
    <p:sldId id="279" r:id="rId27"/>
    <p:sldId id="286" r:id="rId28"/>
    <p:sldId id="280" r:id="rId29"/>
    <p:sldId id="259" r:id="rId30"/>
    <p:sldId id="287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096464-741E-4755-AC31-08640E6C2F4E}">
          <p14:sldIdLst>
            <p14:sldId id="256"/>
            <p14:sldId id="288"/>
            <p14:sldId id="268"/>
          </p14:sldIdLst>
        </p14:section>
        <p14:section name="Summary Section" id="{B8D00D71-309B-4B31-A57F-A219B38DF6E8}">
          <p14:sldIdLst>
            <p14:sldId id="261"/>
          </p14:sldIdLst>
        </p14:section>
        <p14:section name="lists" id="{1728989E-85F9-402C-9DBA-EB0A95EDFC3F}">
          <p14:sldIdLst>
            <p14:sldId id="263"/>
            <p14:sldId id="265"/>
            <p14:sldId id="278"/>
            <p14:sldId id="282"/>
            <p14:sldId id="267"/>
            <p14:sldId id="277"/>
            <p14:sldId id="289"/>
            <p14:sldId id="290"/>
            <p14:sldId id="284"/>
            <p14:sldId id="257"/>
            <p14:sldId id="264"/>
            <p14:sldId id="266"/>
            <p14:sldId id="269"/>
            <p14:sldId id="270"/>
            <p14:sldId id="285"/>
            <p14:sldId id="271"/>
          </p14:sldIdLst>
        </p14:section>
        <p14:section name="graphql" id="{BAB369FC-0BA4-4F99-ACE4-6A572148C6CC}">
          <p14:sldIdLst>
            <p14:sldId id="258"/>
            <p14:sldId id="273"/>
            <p14:sldId id="283"/>
            <p14:sldId id="275"/>
            <p14:sldId id="276"/>
            <p14:sldId id="279"/>
            <p14:sldId id="286"/>
            <p14:sldId id="280"/>
          </p14:sldIdLst>
        </p14:section>
        <p14:section name="appsync" id="{59F26EAB-BCD9-482E-AE63-404D91DDAF55}">
          <p14:sldIdLst>
            <p14:sldId id="259"/>
            <p14:sldId id="287"/>
          </p14:sldIdLst>
        </p14:section>
        <p14:section name="wrap" id="{A830B354-E502-4E7D-A882-4D5B4CD1FF5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B7495-1EB3-41F0-AFEE-45AE0B9506FE}" v="157" dt="2018-10-08T01:13:2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3E4F9-89A5-4213-AB48-FD81CEC8A259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B4D4AEB-4437-4235-A0E0-9B3C7E4E407C}">
      <dgm:prSet/>
      <dgm:spPr/>
      <dgm:t>
        <a:bodyPr/>
        <a:lstStyle/>
        <a:p>
          <a:r>
            <a:rPr lang="en-US"/>
            <a:t>Decade of software experience</a:t>
          </a:r>
        </a:p>
      </dgm:t>
    </dgm:pt>
    <dgm:pt modelId="{116EB206-40BB-45E2-AC91-720701FC0AE1}" type="parTrans" cxnId="{45C62A8F-61B8-45D4-8008-E8372592778A}">
      <dgm:prSet/>
      <dgm:spPr/>
      <dgm:t>
        <a:bodyPr/>
        <a:lstStyle/>
        <a:p>
          <a:endParaRPr lang="en-US"/>
        </a:p>
      </dgm:t>
    </dgm:pt>
    <dgm:pt modelId="{89359E3B-5C51-4697-84C0-FCDE1A29E765}" type="sibTrans" cxnId="{45C62A8F-61B8-45D4-8008-E8372592778A}">
      <dgm:prSet/>
      <dgm:spPr/>
      <dgm:t>
        <a:bodyPr/>
        <a:lstStyle/>
        <a:p>
          <a:endParaRPr lang="en-US"/>
        </a:p>
      </dgm:t>
    </dgm:pt>
    <dgm:pt modelId="{5876A08A-7FBA-40E8-9CA4-E44370B3DADB}">
      <dgm:prSet/>
      <dgm:spPr/>
      <dgm:t>
        <a:bodyPr/>
        <a:lstStyle/>
        <a:p>
          <a:r>
            <a:rPr lang="en-US"/>
            <a:t>Finance, marketing, insurance, sports industries </a:t>
          </a:r>
        </a:p>
      </dgm:t>
    </dgm:pt>
    <dgm:pt modelId="{C9172664-1724-4313-894C-AF45B2A7F36F}" type="parTrans" cxnId="{8DEC74A8-6B66-41D0-8D11-EB5B61964643}">
      <dgm:prSet/>
      <dgm:spPr/>
      <dgm:t>
        <a:bodyPr/>
        <a:lstStyle/>
        <a:p>
          <a:endParaRPr lang="en-US"/>
        </a:p>
      </dgm:t>
    </dgm:pt>
    <dgm:pt modelId="{306B2E4B-923A-4751-916A-A1270DA55720}" type="sibTrans" cxnId="{8DEC74A8-6B66-41D0-8D11-EB5B61964643}">
      <dgm:prSet/>
      <dgm:spPr/>
      <dgm:t>
        <a:bodyPr/>
        <a:lstStyle/>
        <a:p>
          <a:endParaRPr lang="en-US"/>
        </a:p>
      </dgm:t>
    </dgm:pt>
    <dgm:pt modelId="{0429EF84-A8B0-46C1-9DD3-BF59CEBB1F88}">
      <dgm:prSet/>
      <dgm:spPr/>
      <dgm:t>
        <a:bodyPr/>
        <a:lstStyle/>
        <a:p>
          <a:r>
            <a:rPr lang="en-US"/>
            <a:t>Startups and Enterprise</a:t>
          </a:r>
        </a:p>
      </dgm:t>
    </dgm:pt>
    <dgm:pt modelId="{E1066F24-F77D-4B53-9F6F-3FEF6D9CD8AB}" type="parTrans" cxnId="{80E30187-1EAC-485F-811D-C746BB62C46D}">
      <dgm:prSet/>
      <dgm:spPr/>
      <dgm:t>
        <a:bodyPr/>
        <a:lstStyle/>
        <a:p>
          <a:endParaRPr lang="en-US"/>
        </a:p>
      </dgm:t>
    </dgm:pt>
    <dgm:pt modelId="{5CDC910E-F5BF-4123-AE63-ECB272620B4A}" type="sibTrans" cxnId="{80E30187-1EAC-485F-811D-C746BB62C46D}">
      <dgm:prSet/>
      <dgm:spPr/>
      <dgm:t>
        <a:bodyPr/>
        <a:lstStyle/>
        <a:p>
          <a:endParaRPr lang="en-US"/>
        </a:p>
      </dgm:t>
    </dgm:pt>
    <dgm:pt modelId="{89FB233B-E842-4F4B-BB99-40E7001236BF}">
      <dgm:prSet/>
      <dgm:spPr/>
      <dgm:t>
        <a:bodyPr/>
        <a:lstStyle/>
        <a:p>
          <a:r>
            <a:rPr lang="en-US"/>
            <a:t>Full-stack, diverse background </a:t>
          </a:r>
        </a:p>
      </dgm:t>
    </dgm:pt>
    <dgm:pt modelId="{786DEB3B-B88C-4F3E-901E-72ECA48F3CFC}" type="parTrans" cxnId="{40D44062-8BE9-422F-A358-128E7DD9B772}">
      <dgm:prSet/>
      <dgm:spPr/>
      <dgm:t>
        <a:bodyPr/>
        <a:lstStyle/>
        <a:p>
          <a:endParaRPr lang="en-US"/>
        </a:p>
      </dgm:t>
    </dgm:pt>
    <dgm:pt modelId="{B902FC1D-CA09-4ED5-B4E2-47CF205F0988}" type="sibTrans" cxnId="{40D44062-8BE9-422F-A358-128E7DD9B772}">
      <dgm:prSet/>
      <dgm:spPr/>
      <dgm:t>
        <a:bodyPr/>
        <a:lstStyle/>
        <a:p>
          <a:endParaRPr lang="en-US"/>
        </a:p>
      </dgm:t>
    </dgm:pt>
    <dgm:pt modelId="{6E85D55E-591A-4CBC-B73C-1880CBBD8223}">
      <dgm:prSet/>
      <dgm:spPr/>
      <dgm:t>
        <a:bodyPr/>
        <a:lstStyle/>
        <a:p>
          <a:r>
            <a:rPr lang="en-US"/>
            <a:t>Currently @KeyholeSoftware in Kansas City</a:t>
          </a:r>
        </a:p>
      </dgm:t>
    </dgm:pt>
    <dgm:pt modelId="{A5FDF46B-61BE-48A3-825B-347FF9B27F2D}" type="parTrans" cxnId="{E7BFD6D3-60BB-4C9D-BC46-7EA7BC6F948C}">
      <dgm:prSet/>
      <dgm:spPr/>
      <dgm:t>
        <a:bodyPr/>
        <a:lstStyle/>
        <a:p>
          <a:endParaRPr lang="en-US"/>
        </a:p>
      </dgm:t>
    </dgm:pt>
    <dgm:pt modelId="{720B3F1B-41BD-423B-A13C-5EBF45CBBC3C}" type="sibTrans" cxnId="{E7BFD6D3-60BB-4C9D-BC46-7EA7BC6F948C}">
      <dgm:prSet/>
      <dgm:spPr/>
      <dgm:t>
        <a:bodyPr/>
        <a:lstStyle/>
        <a:p>
          <a:endParaRPr lang="en-US"/>
        </a:p>
      </dgm:t>
    </dgm:pt>
    <dgm:pt modelId="{AE1A1DF8-9B46-46FB-BC3F-8C160D6BBEAC}">
      <dgm:prSet/>
      <dgm:spPr/>
      <dgm:t>
        <a:bodyPr/>
        <a:lstStyle/>
        <a:p>
          <a:r>
            <a:rPr lang="en-US"/>
            <a:t>Twitter/Medium/Github @mwarger</a:t>
          </a:r>
        </a:p>
      </dgm:t>
    </dgm:pt>
    <dgm:pt modelId="{67723BBA-9999-48B3-BDD4-6142E34D102C}" type="parTrans" cxnId="{46C3F4B3-EE82-45E7-966D-8B4C0CD32F45}">
      <dgm:prSet/>
      <dgm:spPr/>
      <dgm:t>
        <a:bodyPr/>
        <a:lstStyle/>
        <a:p>
          <a:endParaRPr lang="en-US"/>
        </a:p>
      </dgm:t>
    </dgm:pt>
    <dgm:pt modelId="{1F8B5F80-6F8F-4539-B0B8-81ADE45CF943}" type="sibTrans" cxnId="{46C3F4B3-EE82-45E7-966D-8B4C0CD32F45}">
      <dgm:prSet/>
      <dgm:spPr/>
      <dgm:t>
        <a:bodyPr/>
        <a:lstStyle/>
        <a:p>
          <a:endParaRPr lang="en-US"/>
        </a:p>
      </dgm:t>
    </dgm:pt>
    <dgm:pt modelId="{1A7FC67A-FDFC-415E-ACB1-3345DC2CCD5B}" type="pres">
      <dgm:prSet presAssocID="{5493E4F9-89A5-4213-AB48-FD81CEC8A259}" presName="root" presStyleCnt="0">
        <dgm:presLayoutVars>
          <dgm:dir/>
          <dgm:resizeHandles val="exact"/>
        </dgm:presLayoutVars>
      </dgm:prSet>
      <dgm:spPr/>
    </dgm:pt>
    <dgm:pt modelId="{C2DE1A48-C09B-4456-80EB-65B2A3419EDD}" type="pres">
      <dgm:prSet presAssocID="{5493E4F9-89A5-4213-AB48-FD81CEC8A259}" presName="container" presStyleCnt="0">
        <dgm:presLayoutVars>
          <dgm:dir/>
          <dgm:resizeHandles val="exact"/>
        </dgm:presLayoutVars>
      </dgm:prSet>
      <dgm:spPr/>
    </dgm:pt>
    <dgm:pt modelId="{38F71E79-5A6E-401E-B507-E195045677C4}" type="pres">
      <dgm:prSet presAssocID="{FB4D4AEB-4437-4235-A0E0-9B3C7E4E407C}" presName="compNode" presStyleCnt="0"/>
      <dgm:spPr/>
    </dgm:pt>
    <dgm:pt modelId="{15DF8E02-A57C-4BE7-B168-88FF40948462}" type="pres">
      <dgm:prSet presAssocID="{FB4D4AEB-4437-4235-A0E0-9B3C7E4E407C}" presName="iconBgRect" presStyleLbl="bgShp" presStyleIdx="0" presStyleCnt="6"/>
      <dgm:spPr/>
    </dgm:pt>
    <dgm:pt modelId="{41D1927E-B8B0-4B88-AC91-B1CD70636F3A}" type="pres">
      <dgm:prSet presAssocID="{FB4D4AEB-4437-4235-A0E0-9B3C7E4E40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7CE580-18AE-4D3A-A26E-45BF1AE86787}" type="pres">
      <dgm:prSet presAssocID="{FB4D4AEB-4437-4235-A0E0-9B3C7E4E407C}" presName="spaceRect" presStyleCnt="0"/>
      <dgm:spPr/>
    </dgm:pt>
    <dgm:pt modelId="{B9F30668-1246-4387-944F-6334A5748363}" type="pres">
      <dgm:prSet presAssocID="{FB4D4AEB-4437-4235-A0E0-9B3C7E4E407C}" presName="textRect" presStyleLbl="revTx" presStyleIdx="0" presStyleCnt="6">
        <dgm:presLayoutVars>
          <dgm:chMax val="1"/>
          <dgm:chPref val="1"/>
        </dgm:presLayoutVars>
      </dgm:prSet>
      <dgm:spPr/>
    </dgm:pt>
    <dgm:pt modelId="{6D32B966-2750-4190-87F7-93BBEBC8C5EB}" type="pres">
      <dgm:prSet presAssocID="{89359E3B-5C51-4697-84C0-FCDE1A29E765}" presName="sibTrans" presStyleLbl="sibTrans2D1" presStyleIdx="0" presStyleCnt="0"/>
      <dgm:spPr/>
    </dgm:pt>
    <dgm:pt modelId="{7E9A0CA1-D646-4CB7-9A99-EBB87C3AC9D0}" type="pres">
      <dgm:prSet presAssocID="{5876A08A-7FBA-40E8-9CA4-E44370B3DADB}" presName="compNode" presStyleCnt="0"/>
      <dgm:spPr/>
    </dgm:pt>
    <dgm:pt modelId="{F2A3BC90-8A9B-4EC1-B1B2-518986753D40}" type="pres">
      <dgm:prSet presAssocID="{5876A08A-7FBA-40E8-9CA4-E44370B3DADB}" presName="iconBgRect" presStyleLbl="bgShp" presStyleIdx="1" presStyleCnt="6"/>
      <dgm:spPr/>
    </dgm:pt>
    <dgm:pt modelId="{92150B60-C416-4D26-98F9-F5316DE46B0D}" type="pres">
      <dgm:prSet presAssocID="{5876A08A-7FBA-40E8-9CA4-E44370B3DAD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F88F879-7FDF-4175-90F7-0BBB2FE49449}" type="pres">
      <dgm:prSet presAssocID="{5876A08A-7FBA-40E8-9CA4-E44370B3DADB}" presName="spaceRect" presStyleCnt="0"/>
      <dgm:spPr/>
    </dgm:pt>
    <dgm:pt modelId="{7A489FEE-B270-4EE8-BEDB-27BD264B1EDA}" type="pres">
      <dgm:prSet presAssocID="{5876A08A-7FBA-40E8-9CA4-E44370B3DADB}" presName="textRect" presStyleLbl="revTx" presStyleIdx="1" presStyleCnt="6">
        <dgm:presLayoutVars>
          <dgm:chMax val="1"/>
          <dgm:chPref val="1"/>
        </dgm:presLayoutVars>
      </dgm:prSet>
      <dgm:spPr/>
    </dgm:pt>
    <dgm:pt modelId="{398126B9-2984-43EF-800E-65D25305088F}" type="pres">
      <dgm:prSet presAssocID="{306B2E4B-923A-4751-916A-A1270DA55720}" presName="sibTrans" presStyleLbl="sibTrans2D1" presStyleIdx="0" presStyleCnt="0"/>
      <dgm:spPr/>
    </dgm:pt>
    <dgm:pt modelId="{8F4939BB-247F-48E5-9863-432BB6A1D2B6}" type="pres">
      <dgm:prSet presAssocID="{0429EF84-A8B0-46C1-9DD3-BF59CEBB1F88}" presName="compNode" presStyleCnt="0"/>
      <dgm:spPr/>
    </dgm:pt>
    <dgm:pt modelId="{6D71E526-7F21-493C-B748-D21C34EE26E6}" type="pres">
      <dgm:prSet presAssocID="{0429EF84-A8B0-46C1-9DD3-BF59CEBB1F88}" presName="iconBgRect" presStyleLbl="bgShp" presStyleIdx="2" presStyleCnt="6"/>
      <dgm:spPr/>
    </dgm:pt>
    <dgm:pt modelId="{F7BFA5AC-835F-4B4A-905D-6F45576E5650}" type="pres">
      <dgm:prSet presAssocID="{0429EF84-A8B0-46C1-9DD3-BF59CEBB1F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147772-47C2-4AC6-A256-01DB66576092}" type="pres">
      <dgm:prSet presAssocID="{0429EF84-A8B0-46C1-9DD3-BF59CEBB1F88}" presName="spaceRect" presStyleCnt="0"/>
      <dgm:spPr/>
    </dgm:pt>
    <dgm:pt modelId="{A097ABB3-2EEA-4467-ABA8-416DFC775551}" type="pres">
      <dgm:prSet presAssocID="{0429EF84-A8B0-46C1-9DD3-BF59CEBB1F88}" presName="textRect" presStyleLbl="revTx" presStyleIdx="2" presStyleCnt="6">
        <dgm:presLayoutVars>
          <dgm:chMax val="1"/>
          <dgm:chPref val="1"/>
        </dgm:presLayoutVars>
      </dgm:prSet>
      <dgm:spPr/>
    </dgm:pt>
    <dgm:pt modelId="{D237EA84-68D8-4D04-8BDE-49A07D53C03F}" type="pres">
      <dgm:prSet presAssocID="{5CDC910E-F5BF-4123-AE63-ECB272620B4A}" presName="sibTrans" presStyleLbl="sibTrans2D1" presStyleIdx="0" presStyleCnt="0"/>
      <dgm:spPr/>
    </dgm:pt>
    <dgm:pt modelId="{8B05E7B4-AB6A-4A15-91D3-357938837C8F}" type="pres">
      <dgm:prSet presAssocID="{89FB233B-E842-4F4B-BB99-40E7001236BF}" presName="compNode" presStyleCnt="0"/>
      <dgm:spPr/>
    </dgm:pt>
    <dgm:pt modelId="{79E925FA-6490-4798-8922-6AB155A347D0}" type="pres">
      <dgm:prSet presAssocID="{89FB233B-E842-4F4B-BB99-40E7001236BF}" presName="iconBgRect" presStyleLbl="bgShp" presStyleIdx="3" presStyleCnt="6"/>
      <dgm:spPr/>
    </dgm:pt>
    <dgm:pt modelId="{1C0CC063-51E6-4970-BDED-A6F50B38CC9C}" type="pres">
      <dgm:prSet presAssocID="{89FB233B-E842-4F4B-BB99-40E7001236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CE1799-0E21-4469-A3C6-BBF395557B4E}" type="pres">
      <dgm:prSet presAssocID="{89FB233B-E842-4F4B-BB99-40E7001236BF}" presName="spaceRect" presStyleCnt="0"/>
      <dgm:spPr/>
    </dgm:pt>
    <dgm:pt modelId="{A62E77D2-9DAB-4792-A0BB-7EEB2D696FC5}" type="pres">
      <dgm:prSet presAssocID="{89FB233B-E842-4F4B-BB99-40E7001236BF}" presName="textRect" presStyleLbl="revTx" presStyleIdx="3" presStyleCnt="6">
        <dgm:presLayoutVars>
          <dgm:chMax val="1"/>
          <dgm:chPref val="1"/>
        </dgm:presLayoutVars>
      </dgm:prSet>
      <dgm:spPr/>
    </dgm:pt>
    <dgm:pt modelId="{DC9C860D-0D96-46FA-90D2-735ED3CFE125}" type="pres">
      <dgm:prSet presAssocID="{B902FC1D-CA09-4ED5-B4E2-47CF205F0988}" presName="sibTrans" presStyleLbl="sibTrans2D1" presStyleIdx="0" presStyleCnt="0"/>
      <dgm:spPr/>
    </dgm:pt>
    <dgm:pt modelId="{A8AE7B92-1762-4F3F-AA83-11C37E4D7C8F}" type="pres">
      <dgm:prSet presAssocID="{6E85D55E-591A-4CBC-B73C-1880CBBD8223}" presName="compNode" presStyleCnt="0"/>
      <dgm:spPr/>
    </dgm:pt>
    <dgm:pt modelId="{BF960B98-5D23-4B2D-ACA5-E340BC559A3A}" type="pres">
      <dgm:prSet presAssocID="{6E85D55E-591A-4CBC-B73C-1880CBBD8223}" presName="iconBgRect" presStyleLbl="bgShp" presStyleIdx="4" presStyleCnt="6"/>
      <dgm:spPr/>
    </dgm:pt>
    <dgm:pt modelId="{CFC40519-14D1-47E4-864C-91CD20DB78E7}" type="pres">
      <dgm:prSet presAssocID="{6E85D55E-591A-4CBC-B73C-1880CBBD82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28472DF-2C94-4776-AA54-E06C74634CD9}" type="pres">
      <dgm:prSet presAssocID="{6E85D55E-591A-4CBC-B73C-1880CBBD8223}" presName="spaceRect" presStyleCnt="0"/>
      <dgm:spPr/>
    </dgm:pt>
    <dgm:pt modelId="{D3F466C1-6F43-4F9C-AA33-C8BF9E1A8163}" type="pres">
      <dgm:prSet presAssocID="{6E85D55E-591A-4CBC-B73C-1880CBBD8223}" presName="textRect" presStyleLbl="revTx" presStyleIdx="4" presStyleCnt="6">
        <dgm:presLayoutVars>
          <dgm:chMax val="1"/>
          <dgm:chPref val="1"/>
        </dgm:presLayoutVars>
      </dgm:prSet>
      <dgm:spPr/>
    </dgm:pt>
    <dgm:pt modelId="{7459A056-4CFD-4D81-90F6-37EFA5100E03}" type="pres">
      <dgm:prSet presAssocID="{720B3F1B-41BD-423B-A13C-5EBF45CBBC3C}" presName="sibTrans" presStyleLbl="sibTrans2D1" presStyleIdx="0" presStyleCnt="0"/>
      <dgm:spPr/>
    </dgm:pt>
    <dgm:pt modelId="{7BF341C9-71AF-413B-BC7A-4A307CB12688}" type="pres">
      <dgm:prSet presAssocID="{AE1A1DF8-9B46-46FB-BC3F-8C160D6BBEAC}" presName="compNode" presStyleCnt="0"/>
      <dgm:spPr/>
    </dgm:pt>
    <dgm:pt modelId="{C44A1FCD-2F85-4913-B2AC-C2677BED454D}" type="pres">
      <dgm:prSet presAssocID="{AE1A1DF8-9B46-46FB-BC3F-8C160D6BBEAC}" presName="iconBgRect" presStyleLbl="bgShp" presStyleIdx="5" presStyleCnt="6"/>
      <dgm:spPr/>
    </dgm:pt>
    <dgm:pt modelId="{117311CD-544A-450F-9C98-94A1D69B12BE}" type="pres">
      <dgm:prSet presAssocID="{AE1A1DF8-9B46-46FB-BC3F-8C160D6BBEA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770EA7B-9B02-4522-9B3B-BB2E6D6B40E2}" type="pres">
      <dgm:prSet presAssocID="{AE1A1DF8-9B46-46FB-BC3F-8C160D6BBEAC}" presName="spaceRect" presStyleCnt="0"/>
      <dgm:spPr/>
    </dgm:pt>
    <dgm:pt modelId="{7A460A52-E767-4561-BFC3-DEC522962457}" type="pres">
      <dgm:prSet presAssocID="{AE1A1DF8-9B46-46FB-BC3F-8C160D6BBEA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A30501-3CD8-493E-BDDE-2B3585244F88}" type="presOf" srcId="{5CDC910E-F5BF-4123-AE63-ECB272620B4A}" destId="{D237EA84-68D8-4D04-8BDE-49A07D53C03F}" srcOrd="0" destOrd="0" presId="urn:microsoft.com/office/officeart/2018/2/layout/IconCircleList"/>
    <dgm:cxn modelId="{44975A03-2419-4B65-9163-CAED2C095AB6}" type="presOf" srcId="{5876A08A-7FBA-40E8-9CA4-E44370B3DADB}" destId="{7A489FEE-B270-4EE8-BEDB-27BD264B1EDA}" srcOrd="0" destOrd="0" presId="urn:microsoft.com/office/officeart/2018/2/layout/IconCircleList"/>
    <dgm:cxn modelId="{56073E09-96BC-47C2-AE85-489406F5BDCC}" type="presOf" srcId="{89FB233B-E842-4F4B-BB99-40E7001236BF}" destId="{A62E77D2-9DAB-4792-A0BB-7EEB2D696FC5}" srcOrd="0" destOrd="0" presId="urn:microsoft.com/office/officeart/2018/2/layout/IconCircleList"/>
    <dgm:cxn modelId="{6739110A-18E2-4A27-BAD0-C0C7C5F53612}" type="presOf" srcId="{FB4D4AEB-4437-4235-A0E0-9B3C7E4E407C}" destId="{B9F30668-1246-4387-944F-6334A5748363}" srcOrd="0" destOrd="0" presId="urn:microsoft.com/office/officeart/2018/2/layout/IconCircleList"/>
    <dgm:cxn modelId="{C376EF1B-C602-4788-902D-9EFCA7AF2BD1}" type="presOf" srcId="{AE1A1DF8-9B46-46FB-BC3F-8C160D6BBEAC}" destId="{7A460A52-E767-4561-BFC3-DEC522962457}" srcOrd="0" destOrd="0" presId="urn:microsoft.com/office/officeart/2018/2/layout/IconCircleList"/>
    <dgm:cxn modelId="{BA4A583E-9EAF-4E32-AA4A-B9186C6C039F}" type="presOf" srcId="{720B3F1B-41BD-423B-A13C-5EBF45CBBC3C}" destId="{7459A056-4CFD-4D81-90F6-37EFA5100E03}" srcOrd="0" destOrd="0" presId="urn:microsoft.com/office/officeart/2018/2/layout/IconCircleList"/>
    <dgm:cxn modelId="{40D44062-8BE9-422F-A358-128E7DD9B772}" srcId="{5493E4F9-89A5-4213-AB48-FD81CEC8A259}" destId="{89FB233B-E842-4F4B-BB99-40E7001236BF}" srcOrd="3" destOrd="0" parTransId="{786DEB3B-B88C-4F3E-901E-72ECA48F3CFC}" sibTransId="{B902FC1D-CA09-4ED5-B4E2-47CF205F0988}"/>
    <dgm:cxn modelId="{80E30187-1EAC-485F-811D-C746BB62C46D}" srcId="{5493E4F9-89A5-4213-AB48-FD81CEC8A259}" destId="{0429EF84-A8B0-46C1-9DD3-BF59CEBB1F88}" srcOrd="2" destOrd="0" parTransId="{E1066F24-F77D-4B53-9F6F-3FEF6D9CD8AB}" sibTransId="{5CDC910E-F5BF-4123-AE63-ECB272620B4A}"/>
    <dgm:cxn modelId="{AE4C4887-94B2-4F77-B185-6D52E3F0151A}" type="presOf" srcId="{B902FC1D-CA09-4ED5-B4E2-47CF205F0988}" destId="{DC9C860D-0D96-46FA-90D2-735ED3CFE125}" srcOrd="0" destOrd="0" presId="urn:microsoft.com/office/officeart/2018/2/layout/IconCircleList"/>
    <dgm:cxn modelId="{45C62A8F-61B8-45D4-8008-E8372592778A}" srcId="{5493E4F9-89A5-4213-AB48-FD81CEC8A259}" destId="{FB4D4AEB-4437-4235-A0E0-9B3C7E4E407C}" srcOrd="0" destOrd="0" parTransId="{116EB206-40BB-45E2-AC91-720701FC0AE1}" sibTransId="{89359E3B-5C51-4697-84C0-FCDE1A29E765}"/>
    <dgm:cxn modelId="{680350A3-181C-4067-B28B-84CB1E20C430}" type="presOf" srcId="{5493E4F9-89A5-4213-AB48-FD81CEC8A259}" destId="{1A7FC67A-FDFC-415E-ACB1-3345DC2CCD5B}" srcOrd="0" destOrd="0" presId="urn:microsoft.com/office/officeart/2018/2/layout/IconCircleList"/>
    <dgm:cxn modelId="{8DEC74A8-6B66-41D0-8D11-EB5B61964643}" srcId="{5493E4F9-89A5-4213-AB48-FD81CEC8A259}" destId="{5876A08A-7FBA-40E8-9CA4-E44370B3DADB}" srcOrd="1" destOrd="0" parTransId="{C9172664-1724-4313-894C-AF45B2A7F36F}" sibTransId="{306B2E4B-923A-4751-916A-A1270DA55720}"/>
    <dgm:cxn modelId="{46C3F4B3-EE82-45E7-966D-8B4C0CD32F45}" srcId="{5493E4F9-89A5-4213-AB48-FD81CEC8A259}" destId="{AE1A1DF8-9B46-46FB-BC3F-8C160D6BBEAC}" srcOrd="5" destOrd="0" parTransId="{67723BBA-9999-48B3-BDD4-6142E34D102C}" sibTransId="{1F8B5F80-6F8F-4539-B0B8-81ADE45CF943}"/>
    <dgm:cxn modelId="{12A8C4BD-3043-4EEF-9388-B676886636A7}" type="presOf" srcId="{306B2E4B-923A-4751-916A-A1270DA55720}" destId="{398126B9-2984-43EF-800E-65D25305088F}" srcOrd="0" destOrd="0" presId="urn:microsoft.com/office/officeart/2018/2/layout/IconCircleList"/>
    <dgm:cxn modelId="{B3FD17C0-F98B-44B7-A05D-633CA1272335}" type="presOf" srcId="{6E85D55E-591A-4CBC-B73C-1880CBBD8223}" destId="{D3F466C1-6F43-4F9C-AA33-C8BF9E1A8163}" srcOrd="0" destOrd="0" presId="urn:microsoft.com/office/officeart/2018/2/layout/IconCircleList"/>
    <dgm:cxn modelId="{11E149C7-7F24-404A-AC38-B7E62812897B}" type="presOf" srcId="{89359E3B-5C51-4697-84C0-FCDE1A29E765}" destId="{6D32B966-2750-4190-87F7-93BBEBC8C5EB}" srcOrd="0" destOrd="0" presId="urn:microsoft.com/office/officeart/2018/2/layout/IconCircleList"/>
    <dgm:cxn modelId="{E7BFD6D3-60BB-4C9D-BC46-7EA7BC6F948C}" srcId="{5493E4F9-89A5-4213-AB48-FD81CEC8A259}" destId="{6E85D55E-591A-4CBC-B73C-1880CBBD8223}" srcOrd="4" destOrd="0" parTransId="{A5FDF46B-61BE-48A3-825B-347FF9B27F2D}" sibTransId="{720B3F1B-41BD-423B-A13C-5EBF45CBBC3C}"/>
    <dgm:cxn modelId="{5671B8E0-291A-4BB0-BD67-A9B8DAABF047}" type="presOf" srcId="{0429EF84-A8B0-46C1-9DD3-BF59CEBB1F88}" destId="{A097ABB3-2EEA-4467-ABA8-416DFC775551}" srcOrd="0" destOrd="0" presId="urn:microsoft.com/office/officeart/2018/2/layout/IconCircleList"/>
    <dgm:cxn modelId="{3A46E631-3D6F-4B22-A096-6AC26CE16A20}" type="presParOf" srcId="{1A7FC67A-FDFC-415E-ACB1-3345DC2CCD5B}" destId="{C2DE1A48-C09B-4456-80EB-65B2A3419EDD}" srcOrd="0" destOrd="0" presId="urn:microsoft.com/office/officeart/2018/2/layout/IconCircleList"/>
    <dgm:cxn modelId="{A5678A0D-5057-4D6A-AD9B-0DA3B14FFE6F}" type="presParOf" srcId="{C2DE1A48-C09B-4456-80EB-65B2A3419EDD}" destId="{38F71E79-5A6E-401E-B507-E195045677C4}" srcOrd="0" destOrd="0" presId="urn:microsoft.com/office/officeart/2018/2/layout/IconCircleList"/>
    <dgm:cxn modelId="{70AAC83A-FC5F-46E0-A18D-82CBE5EFC5AD}" type="presParOf" srcId="{38F71E79-5A6E-401E-B507-E195045677C4}" destId="{15DF8E02-A57C-4BE7-B168-88FF40948462}" srcOrd="0" destOrd="0" presId="urn:microsoft.com/office/officeart/2018/2/layout/IconCircleList"/>
    <dgm:cxn modelId="{385A3EA2-A2BC-4532-BAE7-EEE8144B3BD4}" type="presParOf" srcId="{38F71E79-5A6E-401E-B507-E195045677C4}" destId="{41D1927E-B8B0-4B88-AC91-B1CD70636F3A}" srcOrd="1" destOrd="0" presId="urn:microsoft.com/office/officeart/2018/2/layout/IconCircleList"/>
    <dgm:cxn modelId="{1C3DD79D-A9EE-4245-BCDF-65411CC38F13}" type="presParOf" srcId="{38F71E79-5A6E-401E-B507-E195045677C4}" destId="{487CE580-18AE-4D3A-A26E-45BF1AE86787}" srcOrd="2" destOrd="0" presId="urn:microsoft.com/office/officeart/2018/2/layout/IconCircleList"/>
    <dgm:cxn modelId="{0F2A90C2-9DBB-4749-8BB7-72232F8CE884}" type="presParOf" srcId="{38F71E79-5A6E-401E-B507-E195045677C4}" destId="{B9F30668-1246-4387-944F-6334A5748363}" srcOrd="3" destOrd="0" presId="urn:microsoft.com/office/officeart/2018/2/layout/IconCircleList"/>
    <dgm:cxn modelId="{BC3F2F27-CE2E-45E9-A008-73243E3BF030}" type="presParOf" srcId="{C2DE1A48-C09B-4456-80EB-65B2A3419EDD}" destId="{6D32B966-2750-4190-87F7-93BBEBC8C5EB}" srcOrd="1" destOrd="0" presId="urn:microsoft.com/office/officeart/2018/2/layout/IconCircleList"/>
    <dgm:cxn modelId="{44B5B73F-C4AE-411B-BA5F-0757D4B3E4E0}" type="presParOf" srcId="{C2DE1A48-C09B-4456-80EB-65B2A3419EDD}" destId="{7E9A0CA1-D646-4CB7-9A99-EBB87C3AC9D0}" srcOrd="2" destOrd="0" presId="urn:microsoft.com/office/officeart/2018/2/layout/IconCircleList"/>
    <dgm:cxn modelId="{D1D48BCA-9535-4031-8D9D-66207733A2F0}" type="presParOf" srcId="{7E9A0CA1-D646-4CB7-9A99-EBB87C3AC9D0}" destId="{F2A3BC90-8A9B-4EC1-B1B2-518986753D40}" srcOrd="0" destOrd="0" presId="urn:microsoft.com/office/officeart/2018/2/layout/IconCircleList"/>
    <dgm:cxn modelId="{2AFB1DCD-50BE-4E87-80CC-0ABBAD032D50}" type="presParOf" srcId="{7E9A0CA1-D646-4CB7-9A99-EBB87C3AC9D0}" destId="{92150B60-C416-4D26-98F9-F5316DE46B0D}" srcOrd="1" destOrd="0" presId="urn:microsoft.com/office/officeart/2018/2/layout/IconCircleList"/>
    <dgm:cxn modelId="{63385F7C-7155-44AD-B57D-F41E7CC57E44}" type="presParOf" srcId="{7E9A0CA1-D646-4CB7-9A99-EBB87C3AC9D0}" destId="{DF88F879-7FDF-4175-90F7-0BBB2FE49449}" srcOrd="2" destOrd="0" presId="urn:microsoft.com/office/officeart/2018/2/layout/IconCircleList"/>
    <dgm:cxn modelId="{E7AA9C7D-8B55-4784-AB3E-0C3F28919389}" type="presParOf" srcId="{7E9A0CA1-D646-4CB7-9A99-EBB87C3AC9D0}" destId="{7A489FEE-B270-4EE8-BEDB-27BD264B1EDA}" srcOrd="3" destOrd="0" presId="urn:microsoft.com/office/officeart/2018/2/layout/IconCircleList"/>
    <dgm:cxn modelId="{6FA3EA38-D573-435C-9FA8-41E463199663}" type="presParOf" srcId="{C2DE1A48-C09B-4456-80EB-65B2A3419EDD}" destId="{398126B9-2984-43EF-800E-65D25305088F}" srcOrd="3" destOrd="0" presId="urn:microsoft.com/office/officeart/2018/2/layout/IconCircleList"/>
    <dgm:cxn modelId="{33EA9369-883F-4F8C-9351-90E0DE63571B}" type="presParOf" srcId="{C2DE1A48-C09B-4456-80EB-65B2A3419EDD}" destId="{8F4939BB-247F-48E5-9863-432BB6A1D2B6}" srcOrd="4" destOrd="0" presId="urn:microsoft.com/office/officeart/2018/2/layout/IconCircleList"/>
    <dgm:cxn modelId="{1CF8D948-7D28-4674-A9DF-AB149A682CF9}" type="presParOf" srcId="{8F4939BB-247F-48E5-9863-432BB6A1D2B6}" destId="{6D71E526-7F21-493C-B748-D21C34EE26E6}" srcOrd="0" destOrd="0" presId="urn:microsoft.com/office/officeart/2018/2/layout/IconCircleList"/>
    <dgm:cxn modelId="{717EBAC8-FB86-4E2B-B6CF-3F0F2263205B}" type="presParOf" srcId="{8F4939BB-247F-48E5-9863-432BB6A1D2B6}" destId="{F7BFA5AC-835F-4B4A-905D-6F45576E5650}" srcOrd="1" destOrd="0" presId="urn:microsoft.com/office/officeart/2018/2/layout/IconCircleList"/>
    <dgm:cxn modelId="{F274AF9C-47D6-4E7F-BF94-1DDD8D9D634C}" type="presParOf" srcId="{8F4939BB-247F-48E5-9863-432BB6A1D2B6}" destId="{C3147772-47C2-4AC6-A256-01DB66576092}" srcOrd="2" destOrd="0" presId="urn:microsoft.com/office/officeart/2018/2/layout/IconCircleList"/>
    <dgm:cxn modelId="{C6ECA8E4-6670-4771-8BBE-5C00D8DC5528}" type="presParOf" srcId="{8F4939BB-247F-48E5-9863-432BB6A1D2B6}" destId="{A097ABB3-2EEA-4467-ABA8-416DFC775551}" srcOrd="3" destOrd="0" presId="urn:microsoft.com/office/officeart/2018/2/layout/IconCircleList"/>
    <dgm:cxn modelId="{5E8A24E9-CD02-416D-B1BB-60C90C361A3C}" type="presParOf" srcId="{C2DE1A48-C09B-4456-80EB-65B2A3419EDD}" destId="{D237EA84-68D8-4D04-8BDE-49A07D53C03F}" srcOrd="5" destOrd="0" presId="urn:microsoft.com/office/officeart/2018/2/layout/IconCircleList"/>
    <dgm:cxn modelId="{9182536F-82B5-4CFA-B559-BB05FA3FC305}" type="presParOf" srcId="{C2DE1A48-C09B-4456-80EB-65B2A3419EDD}" destId="{8B05E7B4-AB6A-4A15-91D3-357938837C8F}" srcOrd="6" destOrd="0" presId="urn:microsoft.com/office/officeart/2018/2/layout/IconCircleList"/>
    <dgm:cxn modelId="{19817EFB-B0C5-46C9-BAD9-D59726E8DCB7}" type="presParOf" srcId="{8B05E7B4-AB6A-4A15-91D3-357938837C8F}" destId="{79E925FA-6490-4798-8922-6AB155A347D0}" srcOrd="0" destOrd="0" presId="urn:microsoft.com/office/officeart/2018/2/layout/IconCircleList"/>
    <dgm:cxn modelId="{3601FC75-6BE6-4DCE-889E-0D3D07287DCA}" type="presParOf" srcId="{8B05E7B4-AB6A-4A15-91D3-357938837C8F}" destId="{1C0CC063-51E6-4970-BDED-A6F50B38CC9C}" srcOrd="1" destOrd="0" presId="urn:microsoft.com/office/officeart/2018/2/layout/IconCircleList"/>
    <dgm:cxn modelId="{F5BEDB08-15B1-4683-B7DA-30CB78AA0769}" type="presParOf" srcId="{8B05E7B4-AB6A-4A15-91D3-357938837C8F}" destId="{DACE1799-0E21-4469-A3C6-BBF395557B4E}" srcOrd="2" destOrd="0" presId="urn:microsoft.com/office/officeart/2018/2/layout/IconCircleList"/>
    <dgm:cxn modelId="{DACEE695-B1BC-486B-B871-FA31A6748FEB}" type="presParOf" srcId="{8B05E7B4-AB6A-4A15-91D3-357938837C8F}" destId="{A62E77D2-9DAB-4792-A0BB-7EEB2D696FC5}" srcOrd="3" destOrd="0" presId="urn:microsoft.com/office/officeart/2018/2/layout/IconCircleList"/>
    <dgm:cxn modelId="{9F3D3A7D-7671-4F3F-A605-122037AB1C2B}" type="presParOf" srcId="{C2DE1A48-C09B-4456-80EB-65B2A3419EDD}" destId="{DC9C860D-0D96-46FA-90D2-735ED3CFE125}" srcOrd="7" destOrd="0" presId="urn:microsoft.com/office/officeart/2018/2/layout/IconCircleList"/>
    <dgm:cxn modelId="{28A7F073-10E9-403D-8347-25403F89C417}" type="presParOf" srcId="{C2DE1A48-C09B-4456-80EB-65B2A3419EDD}" destId="{A8AE7B92-1762-4F3F-AA83-11C37E4D7C8F}" srcOrd="8" destOrd="0" presId="urn:microsoft.com/office/officeart/2018/2/layout/IconCircleList"/>
    <dgm:cxn modelId="{FE0C8AD3-D4CB-4355-A197-9BF0E8CCE19F}" type="presParOf" srcId="{A8AE7B92-1762-4F3F-AA83-11C37E4D7C8F}" destId="{BF960B98-5D23-4B2D-ACA5-E340BC559A3A}" srcOrd="0" destOrd="0" presId="urn:microsoft.com/office/officeart/2018/2/layout/IconCircleList"/>
    <dgm:cxn modelId="{2147BFFA-24E0-47BD-914B-6072BD051D38}" type="presParOf" srcId="{A8AE7B92-1762-4F3F-AA83-11C37E4D7C8F}" destId="{CFC40519-14D1-47E4-864C-91CD20DB78E7}" srcOrd="1" destOrd="0" presId="urn:microsoft.com/office/officeart/2018/2/layout/IconCircleList"/>
    <dgm:cxn modelId="{2676D888-A8CF-4F18-80A0-0F58BBFDD983}" type="presParOf" srcId="{A8AE7B92-1762-4F3F-AA83-11C37E4D7C8F}" destId="{A28472DF-2C94-4776-AA54-E06C74634CD9}" srcOrd="2" destOrd="0" presId="urn:microsoft.com/office/officeart/2018/2/layout/IconCircleList"/>
    <dgm:cxn modelId="{F76BA050-51DE-41EB-B014-E0BE5967664A}" type="presParOf" srcId="{A8AE7B92-1762-4F3F-AA83-11C37E4D7C8F}" destId="{D3F466C1-6F43-4F9C-AA33-C8BF9E1A8163}" srcOrd="3" destOrd="0" presId="urn:microsoft.com/office/officeart/2018/2/layout/IconCircleList"/>
    <dgm:cxn modelId="{96CD0290-D1F9-4287-9ED7-22A844F589D5}" type="presParOf" srcId="{C2DE1A48-C09B-4456-80EB-65B2A3419EDD}" destId="{7459A056-4CFD-4D81-90F6-37EFA5100E03}" srcOrd="9" destOrd="0" presId="urn:microsoft.com/office/officeart/2018/2/layout/IconCircleList"/>
    <dgm:cxn modelId="{C228A83B-5BDF-4F79-85DE-0CB1B300E0D9}" type="presParOf" srcId="{C2DE1A48-C09B-4456-80EB-65B2A3419EDD}" destId="{7BF341C9-71AF-413B-BC7A-4A307CB12688}" srcOrd="10" destOrd="0" presId="urn:microsoft.com/office/officeart/2018/2/layout/IconCircleList"/>
    <dgm:cxn modelId="{664CF432-A808-43CE-8D7C-9BA519A533D5}" type="presParOf" srcId="{7BF341C9-71AF-413B-BC7A-4A307CB12688}" destId="{C44A1FCD-2F85-4913-B2AC-C2677BED454D}" srcOrd="0" destOrd="0" presId="urn:microsoft.com/office/officeart/2018/2/layout/IconCircleList"/>
    <dgm:cxn modelId="{081F8D36-6D5A-46B9-80B7-A2AD00EB2AB8}" type="presParOf" srcId="{7BF341C9-71AF-413B-BC7A-4A307CB12688}" destId="{117311CD-544A-450F-9C98-94A1D69B12BE}" srcOrd="1" destOrd="0" presId="urn:microsoft.com/office/officeart/2018/2/layout/IconCircleList"/>
    <dgm:cxn modelId="{2B5DC0CF-3211-4A5D-8B3D-6A6EA111329D}" type="presParOf" srcId="{7BF341C9-71AF-413B-BC7A-4A307CB12688}" destId="{9770EA7B-9B02-4522-9B3B-BB2E6D6B40E2}" srcOrd="2" destOrd="0" presId="urn:microsoft.com/office/officeart/2018/2/layout/IconCircleList"/>
    <dgm:cxn modelId="{32957CCD-CA42-4C57-A028-C6E766441BEC}" type="presParOf" srcId="{7BF341C9-71AF-413B-BC7A-4A307CB12688}" destId="{7A460A52-E767-4561-BFC3-DEC5229624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1FEA25-137B-4989-9EE6-2989BEB1820E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EEAFD8-A6BB-446A-868A-D2EF245F69F2}">
      <dgm:prSet/>
      <dgm:spPr/>
      <dgm:t>
        <a:bodyPr/>
        <a:lstStyle/>
        <a:p>
          <a:r>
            <a:rPr lang="en-US" dirty="0"/>
            <a:t>Robust Type System</a:t>
          </a:r>
        </a:p>
      </dgm:t>
    </dgm:pt>
    <dgm:pt modelId="{2A2DAE47-4AA4-4190-AC9B-8C14326D0460}" type="parTrans" cxnId="{C67105BD-10DA-4AE7-9BCF-270BA56E2D12}">
      <dgm:prSet/>
      <dgm:spPr/>
      <dgm:t>
        <a:bodyPr/>
        <a:lstStyle/>
        <a:p>
          <a:endParaRPr lang="en-US"/>
        </a:p>
      </dgm:t>
    </dgm:pt>
    <dgm:pt modelId="{61E97551-9BEC-48F2-81FD-D3149546285C}" type="sibTrans" cxnId="{C67105BD-10DA-4AE7-9BCF-270BA56E2D12}">
      <dgm:prSet/>
      <dgm:spPr/>
      <dgm:t>
        <a:bodyPr/>
        <a:lstStyle/>
        <a:p>
          <a:endParaRPr lang="en-US"/>
        </a:p>
      </dgm:t>
    </dgm:pt>
    <dgm:pt modelId="{4BE1973B-0A55-4E88-9938-B02DC995C3EF}">
      <dgm:prSet/>
      <dgm:spPr/>
      <dgm:t>
        <a:bodyPr/>
        <a:lstStyle/>
        <a:p>
          <a:r>
            <a:rPr lang="en-US"/>
            <a:t>Resolvers</a:t>
          </a:r>
        </a:p>
      </dgm:t>
    </dgm:pt>
    <dgm:pt modelId="{0E4756C3-E772-4166-9734-1469ED196302}" type="parTrans" cxnId="{2A7CC03A-DC7F-49F3-91E2-9314A6D43103}">
      <dgm:prSet/>
      <dgm:spPr/>
      <dgm:t>
        <a:bodyPr/>
        <a:lstStyle/>
        <a:p>
          <a:endParaRPr lang="en-US"/>
        </a:p>
      </dgm:t>
    </dgm:pt>
    <dgm:pt modelId="{A3FBD6F4-AFAB-478C-9448-A9F21F1F145E}" type="sibTrans" cxnId="{2A7CC03A-DC7F-49F3-91E2-9314A6D43103}">
      <dgm:prSet/>
      <dgm:spPr/>
      <dgm:t>
        <a:bodyPr/>
        <a:lstStyle/>
        <a:p>
          <a:endParaRPr lang="en-US"/>
        </a:p>
      </dgm:t>
    </dgm:pt>
    <dgm:pt modelId="{6584A621-7575-4FB2-9DAA-8624B42E9AF7}">
      <dgm:prSet/>
      <dgm:spPr/>
      <dgm:t>
        <a:bodyPr/>
        <a:lstStyle/>
        <a:p>
          <a:r>
            <a:rPr lang="en-US"/>
            <a:t>Queries </a:t>
          </a:r>
        </a:p>
      </dgm:t>
    </dgm:pt>
    <dgm:pt modelId="{72C1762A-CB57-4716-9FD8-80619954F7FC}" type="parTrans" cxnId="{3C4A4BA3-C885-4A1C-A6E1-A73D8D02706B}">
      <dgm:prSet/>
      <dgm:spPr/>
      <dgm:t>
        <a:bodyPr/>
        <a:lstStyle/>
        <a:p>
          <a:endParaRPr lang="en-US"/>
        </a:p>
      </dgm:t>
    </dgm:pt>
    <dgm:pt modelId="{05AC3B2D-94D6-4F85-81F4-8AF5CD1840AC}" type="sibTrans" cxnId="{3C4A4BA3-C885-4A1C-A6E1-A73D8D02706B}">
      <dgm:prSet/>
      <dgm:spPr/>
      <dgm:t>
        <a:bodyPr/>
        <a:lstStyle/>
        <a:p>
          <a:endParaRPr lang="en-US"/>
        </a:p>
      </dgm:t>
    </dgm:pt>
    <dgm:pt modelId="{7D66410C-6466-40A8-9668-68F3999928B8}">
      <dgm:prSet/>
      <dgm:spPr/>
      <dgm:t>
        <a:bodyPr/>
        <a:lstStyle/>
        <a:p>
          <a:r>
            <a:rPr lang="en-US"/>
            <a:t>Mutations</a:t>
          </a:r>
        </a:p>
      </dgm:t>
    </dgm:pt>
    <dgm:pt modelId="{F6B5E231-5544-4582-9C1D-AFED1E719825}" type="parTrans" cxnId="{1F30D1E2-0090-40B7-A9E0-204592440365}">
      <dgm:prSet/>
      <dgm:spPr/>
      <dgm:t>
        <a:bodyPr/>
        <a:lstStyle/>
        <a:p>
          <a:endParaRPr lang="en-US"/>
        </a:p>
      </dgm:t>
    </dgm:pt>
    <dgm:pt modelId="{04873D22-5DA9-444C-B950-DCCB7E615140}" type="sibTrans" cxnId="{1F30D1E2-0090-40B7-A9E0-204592440365}">
      <dgm:prSet/>
      <dgm:spPr/>
      <dgm:t>
        <a:bodyPr/>
        <a:lstStyle/>
        <a:p>
          <a:endParaRPr lang="en-US"/>
        </a:p>
      </dgm:t>
    </dgm:pt>
    <dgm:pt modelId="{FAB988F2-7526-400A-933D-D228190829A6}" type="pres">
      <dgm:prSet presAssocID="{861FEA25-137B-4989-9EE6-2989BEB1820E}" presName="matrix" presStyleCnt="0">
        <dgm:presLayoutVars>
          <dgm:chMax val="1"/>
          <dgm:dir/>
          <dgm:resizeHandles val="exact"/>
        </dgm:presLayoutVars>
      </dgm:prSet>
      <dgm:spPr/>
    </dgm:pt>
    <dgm:pt modelId="{5071F236-4B0B-4EDA-A303-1B1C2F067017}" type="pres">
      <dgm:prSet presAssocID="{861FEA25-137B-4989-9EE6-2989BEB1820E}" presName="axisShape" presStyleLbl="bgShp" presStyleIdx="0" presStyleCnt="1"/>
      <dgm:spPr/>
    </dgm:pt>
    <dgm:pt modelId="{B3F49745-C7AB-4691-B46A-77BFA9CA8B43}" type="pres">
      <dgm:prSet presAssocID="{861FEA25-137B-4989-9EE6-2989BEB1820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539FB6-1D33-4F32-B054-1C3FC8C32B0A}" type="pres">
      <dgm:prSet presAssocID="{861FEA25-137B-4989-9EE6-2989BEB1820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EA02DA-697E-4430-B3E9-0B89C2071A74}" type="pres">
      <dgm:prSet presAssocID="{861FEA25-137B-4989-9EE6-2989BEB1820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EA4711-039A-4896-8B1A-A26A87A5D9E3}" type="pres">
      <dgm:prSet presAssocID="{861FEA25-137B-4989-9EE6-2989BEB1820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BD841E-C5C5-42A9-913E-EA3CED394AD2}" type="presOf" srcId="{6584A621-7575-4FB2-9DAA-8624B42E9AF7}" destId="{9EEA02DA-697E-4430-B3E9-0B89C2071A74}" srcOrd="0" destOrd="0" presId="urn:microsoft.com/office/officeart/2005/8/layout/matrix2"/>
    <dgm:cxn modelId="{2A7CC03A-DC7F-49F3-91E2-9314A6D43103}" srcId="{861FEA25-137B-4989-9EE6-2989BEB1820E}" destId="{4BE1973B-0A55-4E88-9938-B02DC995C3EF}" srcOrd="1" destOrd="0" parTransId="{0E4756C3-E772-4166-9734-1469ED196302}" sibTransId="{A3FBD6F4-AFAB-478C-9448-A9F21F1F145E}"/>
    <dgm:cxn modelId="{C19CC97A-1A4E-4B34-87A7-ECF340C546D2}" type="presOf" srcId="{4BE1973B-0A55-4E88-9938-B02DC995C3EF}" destId="{EC539FB6-1D33-4F32-B054-1C3FC8C32B0A}" srcOrd="0" destOrd="0" presId="urn:microsoft.com/office/officeart/2005/8/layout/matrix2"/>
    <dgm:cxn modelId="{3C4A4BA3-C885-4A1C-A6E1-A73D8D02706B}" srcId="{861FEA25-137B-4989-9EE6-2989BEB1820E}" destId="{6584A621-7575-4FB2-9DAA-8624B42E9AF7}" srcOrd="2" destOrd="0" parTransId="{72C1762A-CB57-4716-9FD8-80619954F7FC}" sibTransId="{05AC3B2D-94D6-4F85-81F4-8AF5CD1840AC}"/>
    <dgm:cxn modelId="{F0C68EB1-17B7-4E2B-B664-E72BC9040D49}" type="presOf" srcId="{7EEEAFD8-A6BB-446A-868A-D2EF245F69F2}" destId="{B3F49745-C7AB-4691-B46A-77BFA9CA8B43}" srcOrd="0" destOrd="0" presId="urn:microsoft.com/office/officeart/2005/8/layout/matrix2"/>
    <dgm:cxn modelId="{C67105BD-10DA-4AE7-9BCF-270BA56E2D12}" srcId="{861FEA25-137B-4989-9EE6-2989BEB1820E}" destId="{7EEEAFD8-A6BB-446A-868A-D2EF245F69F2}" srcOrd="0" destOrd="0" parTransId="{2A2DAE47-4AA4-4190-AC9B-8C14326D0460}" sibTransId="{61E97551-9BEC-48F2-81FD-D3149546285C}"/>
    <dgm:cxn modelId="{B52CA6C0-8BF4-4F0F-90BA-86C1C0F8FF91}" type="presOf" srcId="{861FEA25-137B-4989-9EE6-2989BEB1820E}" destId="{FAB988F2-7526-400A-933D-D228190829A6}" srcOrd="0" destOrd="0" presId="urn:microsoft.com/office/officeart/2005/8/layout/matrix2"/>
    <dgm:cxn modelId="{2E9A2CC1-3C90-4B57-85D0-45A7910C3B6F}" type="presOf" srcId="{7D66410C-6466-40A8-9668-68F3999928B8}" destId="{A3EA4711-039A-4896-8B1A-A26A87A5D9E3}" srcOrd="0" destOrd="0" presId="urn:microsoft.com/office/officeart/2005/8/layout/matrix2"/>
    <dgm:cxn modelId="{1F30D1E2-0090-40B7-A9E0-204592440365}" srcId="{861FEA25-137B-4989-9EE6-2989BEB1820E}" destId="{7D66410C-6466-40A8-9668-68F3999928B8}" srcOrd="3" destOrd="0" parTransId="{F6B5E231-5544-4582-9C1D-AFED1E719825}" sibTransId="{04873D22-5DA9-444C-B950-DCCB7E615140}"/>
    <dgm:cxn modelId="{929815E4-DBB1-4614-A751-35B85E41ACFA}" type="presParOf" srcId="{FAB988F2-7526-400A-933D-D228190829A6}" destId="{5071F236-4B0B-4EDA-A303-1B1C2F067017}" srcOrd="0" destOrd="0" presId="urn:microsoft.com/office/officeart/2005/8/layout/matrix2"/>
    <dgm:cxn modelId="{588A4DCC-0C68-4375-AF31-CE19A74BEA25}" type="presParOf" srcId="{FAB988F2-7526-400A-933D-D228190829A6}" destId="{B3F49745-C7AB-4691-B46A-77BFA9CA8B43}" srcOrd="1" destOrd="0" presId="urn:microsoft.com/office/officeart/2005/8/layout/matrix2"/>
    <dgm:cxn modelId="{935F136C-0114-45C9-8898-7F408BEC66FF}" type="presParOf" srcId="{FAB988F2-7526-400A-933D-D228190829A6}" destId="{EC539FB6-1D33-4F32-B054-1C3FC8C32B0A}" srcOrd="2" destOrd="0" presId="urn:microsoft.com/office/officeart/2005/8/layout/matrix2"/>
    <dgm:cxn modelId="{824F9A85-9D33-4A16-BAC4-F72C6C82589A}" type="presParOf" srcId="{FAB988F2-7526-400A-933D-D228190829A6}" destId="{9EEA02DA-697E-4430-B3E9-0B89C2071A74}" srcOrd="3" destOrd="0" presId="urn:microsoft.com/office/officeart/2005/8/layout/matrix2"/>
    <dgm:cxn modelId="{057CCD41-8D64-4687-AAD9-97F6B28EE197}" type="presParOf" srcId="{FAB988F2-7526-400A-933D-D228190829A6}" destId="{A3EA4711-039A-4896-8B1A-A26A87A5D9E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5B433-4343-47D5-86BA-C84EF3FE8102}" type="doc">
      <dgm:prSet loTypeId="urn:microsoft.com/office/officeart/2005/8/layout/hierarchy1" loCatId="hierarchy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16D3200E-AA79-4C0E-B637-BB34974C129F}">
      <dgm:prSet/>
      <dgm:spPr/>
      <dgm:t>
        <a:bodyPr/>
        <a:lstStyle/>
        <a:p>
          <a:r>
            <a:rPr lang="en-US" dirty="0"/>
            <a:t>Principles</a:t>
          </a:r>
        </a:p>
      </dgm:t>
    </dgm:pt>
    <dgm:pt modelId="{D2B1DF35-7929-4AB3-B2DD-1A8D87EFBD8A}" type="parTrans" cxnId="{F917E81D-9CA8-40D8-AB66-6C5AA10BA20C}">
      <dgm:prSet/>
      <dgm:spPr/>
      <dgm:t>
        <a:bodyPr/>
        <a:lstStyle/>
        <a:p>
          <a:endParaRPr lang="en-US"/>
        </a:p>
      </dgm:t>
    </dgm:pt>
    <dgm:pt modelId="{A453471F-D116-48F4-8B72-63F4EE68B711}" type="sibTrans" cxnId="{F917E81D-9CA8-40D8-AB66-6C5AA10BA20C}">
      <dgm:prSet/>
      <dgm:spPr/>
      <dgm:t>
        <a:bodyPr/>
        <a:lstStyle/>
        <a:p>
          <a:endParaRPr lang="en-US"/>
        </a:p>
      </dgm:t>
    </dgm:pt>
    <dgm:pt modelId="{E824B995-1540-456E-AE69-5F0DE689973F}">
      <dgm:prSet/>
      <dgm:spPr/>
      <dgm:t>
        <a:bodyPr/>
        <a:lstStyle/>
        <a:p>
          <a:r>
            <a:rPr lang="en-US" dirty="0"/>
            <a:t>Versions</a:t>
          </a:r>
        </a:p>
      </dgm:t>
    </dgm:pt>
    <dgm:pt modelId="{A22B84C8-F104-4BC9-8F74-51A2277FA93B}" type="parTrans" cxnId="{AC92FEB3-18DB-4451-982F-CEEAC7436883}">
      <dgm:prSet/>
      <dgm:spPr/>
      <dgm:t>
        <a:bodyPr/>
        <a:lstStyle/>
        <a:p>
          <a:endParaRPr lang="en-US"/>
        </a:p>
      </dgm:t>
    </dgm:pt>
    <dgm:pt modelId="{68248DE9-4ADC-4D32-9355-E9BEE57E534F}" type="sibTrans" cxnId="{AC92FEB3-18DB-4451-982F-CEEAC7436883}">
      <dgm:prSet/>
      <dgm:spPr/>
      <dgm:t>
        <a:bodyPr/>
        <a:lstStyle/>
        <a:p>
          <a:endParaRPr lang="en-US"/>
        </a:p>
      </dgm:t>
    </dgm:pt>
    <dgm:pt modelId="{C95CD3F5-6B7D-4593-9BCF-967858619537}">
      <dgm:prSet/>
      <dgm:spPr/>
      <dgm:t>
        <a:bodyPr/>
        <a:lstStyle/>
        <a:p>
          <a:r>
            <a:rPr lang="en-US" dirty="0"/>
            <a:t>Object Shape / Contract</a:t>
          </a:r>
        </a:p>
      </dgm:t>
    </dgm:pt>
    <dgm:pt modelId="{3EA028CA-968E-4888-812B-AB7619F876C5}" type="parTrans" cxnId="{328C8FA2-5198-48C5-84F9-DEA6613DD77F}">
      <dgm:prSet/>
      <dgm:spPr/>
      <dgm:t>
        <a:bodyPr/>
        <a:lstStyle/>
        <a:p>
          <a:endParaRPr lang="en-US"/>
        </a:p>
      </dgm:t>
    </dgm:pt>
    <dgm:pt modelId="{F3E6F517-80F4-47CE-9660-6706F8117596}" type="sibTrans" cxnId="{328C8FA2-5198-48C5-84F9-DEA6613DD77F}">
      <dgm:prSet/>
      <dgm:spPr/>
      <dgm:t>
        <a:bodyPr/>
        <a:lstStyle/>
        <a:p>
          <a:endParaRPr lang="en-US"/>
        </a:p>
      </dgm:t>
    </dgm:pt>
    <dgm:pt modelId="{E9D5A916-0D22-4533-9994-C247C0EC5C3C}">
      <dgm:prSet/>
      <dgm:spPr/>
      <dgm:t>
        <a:bodyPr/>
        <a:lstStyle/>
        <a:p>
          <a:r>
            <a:rPr lang="en-US" dirty="0"/>
            <a:t>Data Concerns</a:t>
          </a:r>
        </a:p>
      </dgm:t>
    </dgm:pt>
    <dgm:pt modelId="{BD650841-DBC5-4C79-A0E4-1EB8777BE148}" type="parTrans" cxnId="{A3DCAE93-C38E-400C-8E1E-EC4F8043E373}">
      <dgm:prSet/>
      <dgm:spPr/>
      <dgm:t>
        <a:bodyPr/>
        <a:lstStyle/>
        <a:p>
          <a:endParaRPr lang="en-US"/>
        </a:p>
      </dgm:t>
    </dgm:pt>
    <dgm:pt modelId="{B64F8E59-8E65-4715-96E1-BA9BE78F10B8}" type="sibTrans" cxnId="{A3DCAE93-C38E-400C-8E1E-EC4F8043E373}">
      <dgm:prSet/>
      <dgm:spPr/>
      <dgm:t>
        <a:bodyPr/>
        <a:lstStyle/>
        <a:p>
          <a:endParaRPr lang="en-US"/>
        </a:p>
      </dgm:t>
    </dgm:pt>
    <dgm:pt modelId="{5BA25EDB-8CC3-4185-A746-D64F275AF7D7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699BC325-F5E4-429E-8FBF-2A753689B782}" type="parTrans" cxnId="{F9AFAE7B-6312-499A-84C7-5E532043FB1E}">
      <dgm:prSet/>
      <dgm:spPr/>
      <dgm:t>
        <a:bodyPr/>
        <a:lstStyle/>
        <a:p>
          <a:endParaRPr lang="en-US"/>
        </a:p>
      </dgm:t>
    </dgm:pt>
    <dgm:pt modelId="{78EFFA23-FAE3-46F9-AC22-C67D69CA56FC}" type="sibTrans" cxnId="{F9AFAE7B-6312-499A-84C7-5E532043FB1E}">
      <dgm:prSet/>
      <dgm:spPr/>
      <dgm:t>
        <a:bodyPr/>
        <a:lstStyle/>
        <a:p>
          <a:endParaRPr lang="en-US"/>
        </a:p>
      </dgm:t>
    </dgm:pt>
    <dgm:pt modelId="{EAE1ADC8-19A8-47C5-BF91-9BDE2CD12CA2}" type="pres">
      <dgm:prSet presAssocID="{F565B433-4343-47D5-86BA-C84EF3FE81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FE5905-7864-4731-B77B-0DE38F582BAE}" type="pres">
      <dgm:prSet presAssocID="{16D3200E-AA79-4C0E-B637-BB34974C129F}" presName="hierRoot1" presStyleCnt="0"/>
      <dgm:spPr/>
    </dgm:pt>
    <dgm:pt modelId="{03202725-CF01-4770-90B9-537AA011DC93}" type="pres">
      <dgm:prSet presAssocID="{16D3200E-AA79-4C0E-B637-BB34974C129F}" presName="composite" presStyleCnt="0"/>
      <dgm:spPr/>
    </dgm:pt>
    <dgm:pt modelId="{BEED5F4E-B842-4E9C-9C09-4349388A25D9}" type="pres">
      <dgm:prSet presAssocID="{16D3200E-AA79-4C0E-B637-BB34974C129F}" presName="background" presStyleLbl="node0" presStyleIdx="0" presStyleCnt="5"/>
      <dgm:spPr/>
    </dgm:pt>
    <dgm:pt modelId="{3CB2038A-7543-4DBC-ABFF-FC1C08790439}" type="pres">
      <dgm:prSet presAssocID="{16D3200E-AA79-4C0E-B637-BB34974C129F}" presName="text" presStyleLbl="fgAcc0" presStyleIdx="0" presStyleCnt="5">
        <dgm:presLayoutVars>
          <dgm:chPref val="3"/>
        </dgm:presLayoutVars>
      </dgm:prSet>
      <dgm:spPr/>
    </dgm:pt>
    <dgm:pt modelId="{859D29E8-B018-4AEC-A305-D10F0881D93F}" type="pres">
      <dgm:prSet presAssocID="{16D3200E-AA79-4C0E-B637-BB34974C129F}" presName="hierChild2" presStyleCnt="0"/>
      <dgm:spPr/>
    </dgm:pt>
    <dgm:pt modelId="{F5F571B3-582F-47FA-BCAC-87DF33267B77}" type="pres">
      <dgm:prSet presAssocID="{E824B995-1540-456E-AE69-5F0DE689973F}" presName="hierRoot1" presStyleCnt="0"/>
      <dgm:spPr/>
    </dgm:pt>
    <dgm:pt modelId="{B3060423-261A-4959-9571-ECDBD1FC7F8F}" type="pres">
      <dgm:prSet presAssocID="{E824B995-1540-456E-AE69-5F0DE689973F}" presName="composite" presStyleCnt="0"/>
      <dgm:spPr/>
    </dgm:pt>
    <dgm:pt modelId="{059C7908-C72C-4173-AD92-E76B178F8638}" type="pres">
      <dgm:prSet presAssocID="{E824B995-1540-456E-AE69-5F0DE689973F}" presName="background" presStyleLbl="node0" presStyleIdx="1" presStyleCnt="5"/>
      <dgm:spPr/>
    </dgm:pt>
    <dgm:pt modelId="{1003BF35-40C7-4838-A61A-8BE7DACF109A}" type="pres">
      <dgm:prSet presAssocID="{E824B995-1540-456E-AE69-5F0DE689973F}" presName="text" presStyleLbl="fgAcc0" presStyleIdx="1" presStyleCnt="5">
        <dgm:presLayoutVars>
          <dgm:chPref val="3"/>
        </dgm:presLayoutVars>
      </dgm:prSet>
      <dgm:spPr/>
    </dgm:pt>
    <dgm:pt modelId="{3B6D7304-B04D-488F-953E-96AC32E5C4BB}" type="pres">
      <dgm:prSet presAssocID="{E824B995-1540-456E-AE69-5F0DE689973F}" presName="hierChild2" presStyleCnt="0"/>
      <dgm:spPr/>
    </dgm:pt>
    <dgm:pt modelId="{48094075-3FFF-468A-92DE-DC038B403B7A}" type="pres">
      <dgm:prSet presAssocID="{C95CD3F5-6B7D-4593-9BCF-967858619537}" presName="hierRoot1" presStyleCnt="0"/>
      <dgm:spPr/>
    </dgm:pt>
    <dgm:pt modelId="{231B2D70-8758-464B-AD82-34ACEA6EE128}" type="pres">
      <dgm:prSet presAssocID="{C95CD3F5-6B7D-4593-9BCF-967858619537}" presName="composite" presStyleCnt="0"/>
      <dgm:spPr/>
    </dgm:pt>
    <dgm:pt modelId="{6CF5D027-B527-4635-85A7-70877E82B4F9}" type="pres">
      <dgm:prSet presAssocID="{C95CD3F5-6B7D-4593-9BCF-967858619537}" presName="background" presStyleLbl="node0" presStyleIdx="2" presStyleCnt="5"/>
      <dgm:spPr/>
    </dgm:pt>
    <dgm:pt modelId="{6589E467-ABA0-43BB-8CA4-62E8C072FBD2}" type="pres">
      <dgm:prSet presAssocID="{C95CD3F5-6B7D-4593-9BCF-967858619537}" presName="text" presStyleLbl="fgAcc0" presStyleIdx="2" presStyleCnt="5">
        <dgm:presLayoutVars>
          <dgm:chPref val="3"/>
        </dgm:presLayoutVars>
      </dgm:prSet>
      <dgm:spPr/>
    </dgm:pt>
    <dgm:pt modelId="{422F6C48-AA87-423A-8DF0-9C92C8BBAE84}" type="pres">
      <dgm:prSet presAssocID="{C95CD3F5-6B7D-4593-9BCF-967858619537}" presName="hierChild2" presStyleCnt="0"/>
      <dgm:spPr/>
    </dgm:pt>
    <dgm:pt modelId="{4C568B40-08A8-45FA-BBC9-6C65B68EE158}" type="pres">
      <dgm:prSet presAssocID="{E9D5A916-0D22-4533-9994-C247C0EC5C3C}" presName="hierRoot1" presStyleCnt="0"/>
      <dgm:spPr/>
    </dgm:pt>
    <dgm:pt modelId="{5957206C-0A5F-4B4F-B98E-B503E3D920BB}" type="pres">
      <dgm:prSet presAssocID="{E9D5A916-0D22-4533-9994-C247C0EC5C3C}" presName="composite" presStyleCnt="0"/>
      <dgm:spPr/>
    </dgm:pt>
    <dgm:pt modelId="{40C96EDE-5BE2-4E56-9CD2-0CE18114A8B8}" type="pres">
      <dgm:prSet presAssocID="{E9D5A916-0D22-4533-9994-C247C0EC5C3C}" presName="background" presStyleLbl="node0" presStyleIdx="3" presStyleCnt="5"/>
      <dgm:spPr/>
    </dgm:pt>
    <dgm:pt modelId="{A37001DA-6EE3-45CC-AB88-F6CEAFE723FD}" type="pres">
      <dgm:prSet presAssocID="{E9D5A916-0D22-4533-9994-C247C0EC5C3C}" presName="text" presStyleLbl="fgAcc0" presStyleIdx="3" presStyleCnt="5">
        <dgm:presLayoutVars>
          <dgm:chPref val="3"/>
        </dgm:presLayoutVars>
      </dgm:prSet>
      <dgm:spPr/>
    </dgm:pt>
    <dgm:pt modelId="{A7246AA6-3BB3-456C-AAB0-DCD3CAADC95A}" type="pres">
      <dgm:prSet presAssocID="{E9D5A916-0D22-4533-9994-C247C0EC5C3C}" presName="hierChild2" presStyleCnt="0"/>
      <dgm:spPr/>
    </dgm:pt>
    <dgm:pt modelId="{E93B7B9F-FB8A-4F26-98D5-17315D4D7FD8}" type="pres">
      <dgm:prSet presAssocID="{5BA25EDB-8CC3-4185-A746-D64F275AF7D7}" presName="hierRoot1" presStyleCnt="0"/>
      <dgm:spPr/>
    </dgm:pt>
    <dgm:pt modelId="{68A8F6DE-8920-47F1-8E5B-A0E8FB676BFF}" type="pres">
      <dgm:prSet presAssocID="{5BA25EDB-8CC3-4185-A746-D64F275AF7D7}" presName="composite" presStyleCnt="0"/>
      <dgm:spPr/>
    </dgm:pt>
    <dgm:pt modelId="{40743DB8-BC2B-422C-9B77-AD82C77E4D03}" type="pres">
      <dgm:prSet presAssocID="{5BA25EDB-8CC3-4185-A746-D64F275AF7D7}" presName="background" presStyleLbl="node0" presStyleIdx="4" presStyleCnt="5"/>
      <dgm:spPr/>
    </dgm:pt>
    <dgm:pt modelId="{34343F34-E502-4286-8AB6-6E7BC079AE4D}" type="pres">
      <dgm:prSet presAssocID="{5BA25EDB-8CC3-4185-A746-D64F275AF7D7}" presName="text" presStyleLbl="fgAcc0" presStyleIdx="4" presStyleCnt="5">
        <dgm:presLayoutVars>
          <dgm:chPref val="3"/>
        </dgm:presLayoutVars>
      </dgm:prSet>
      <dgm:spPr/>
    </dgm:pt>
    <dgm:pt modelId="{AF548CB4-C308-47E7-BE09-03DEA07E5B3F}" type="pres">
      <dgm:prSet presAssocID="{5BA25EDB-8CC3-4185-A746-D64F275AF7D7}" presName="hierChild2" presStyleCnt="0"/>
      <dgm:spPr/>
    </dgm:pt>
  </dgm:ptLst>
  <dgm:cxnLst>
    <dgm:cxn modelId="{F917E81D-9CA8-40D8-AB66-6C5AA10BA20C}" srcId="{F565B433-4343-47D5-86BA-C84EF3FE8102}" destId="{16D3200E-AA79-4C0E-B637-BB34974C129F}" srcOrd="0" destOrd="0" parTransId="{D2B1DF35-7929-4AB3-B2DD-1A8D87EFBD8A}" sibTransId="{A453471F-D116-48F4-8B72-63F4EE68B711}"/>
    <dgm:cxn modelId="{1A11AB21-F146-40C5-B493-F7987184B2F4}" type="presOf" srcId="{5BA25EDB-8CC3-4185-A746-D64F275AF7D7}" destId="{34343F34-E502-4286-8AB6-6E7BC079AE4D}" srcOrd="0" destOrd="0" presId="urn:microsoft.com/office/officeart/2005/8/layout/hierarchy1"/>
    <dgm:cxn modelId="{8D925E2E-4F70-4DA6-8CF7-FB739E12C257}" type="presOf" srcId="{E824B995-1540-456E-AE69-5F0DE689973F}" destId="{1003BF35-40C7-4838-A61A-8BE7DACF109A}" srcOrd="0" destOrd="0" presId="urn:microsoft.com/office/officeart/2005/8/layout/hierarchy1"/>
    <dgm:cxn modelId="{76852B5C-BAEC-4EF4-A516-CD2A74C6FEEB}" type="presOf" srcId="{F565B433-4343-47D5-86BA-C84EF3FE8102}" destId="{EAE1ADC8-19A8-47C5-BF91-9BDE2CD12CA2}" srcOrd="0" destOrd="0" presId="urn:microsoft.com/office/officeart/2005/8/layout/hierarchy1"/>
    <dgm:cxn modelId="{669A6F77-7C37-4F8A-8E50-E5175AD39D82}" type="presOf" srcId="{C95CD3F5-6B7D-4593-9BCF-967858619537}" destId="{6589E467-ABA0-43BB-8CA4-62E8C072FBD2}" srcOrd="0" destOrd="0" presId="urn:microsoft.com/office/officeart/2005/8/layout/hierarchy1"/>
    <dgm:cxn modelId="{F9AFAE7B-6312-499A-84C7-5E532043FB1E}" srcId="{F565B433-4343-47D5-86BA-C84EF3FE8102}" destId="{5BA25EDB-8CC3-4185-A746-D64F275AF7D7}" srcOrd="4" destOrd="0" parTransId="{699BC325-F5E4-429E-8FBF-2A753689B782}" sibTransId="{78EFFA23-FAE3-46F9-AC22-C67D69CA56FC}"/>
    <dgm:cxn modelId="{A3DCAE93-C38E-400C-8E1E-EC4F8043E373}" srcId="{F565B433-4343-47D5-86BA-C84EF3FE8102}" destId="{E9D5A916-0D22-4533-9994-C247C0EC5C3C}" srcOrd="3" destOrd="0" parTransId="{BD650841-DBC5-4C79-A0E4-1EB8777BE148}" sibTransId="{B64F8E59-8E65-4715-96E1-BA9BE78F10B8}"/>
    <dgm:cxn modelId="{328C8FA2-5198-48C5-84F9-DEA6613DD77F}" srcId="{F565B433-4343-47D5-86BA-C84EF3FE8102}" destId="{C95CD3F5-6B7D-4593-9BCF-967858619537}" srcOrd="2" destOrd="0" parTransId="{3EA028CA-968E-4888-812B-AB7619F876C5}" sibTransId="{F3E6F517-80F4-47CE-9660-6706F8117596}"/>
    <dgm:cxn modelId="{AC92FEB3-18DB-4451-982F-CEEAC7436883}" srcId="{F565B433-4343-47D5-86BA-C84EF3FE8102}" destId="{E824B995-1540-456E-AE69-5F0DE689973F}" srcOrd="1" destOrd="0" parTransId="{A22B84C8-F104-4BC9-8F74-51A2277FA93B}" sibTransId="{68248DE9-4ADC-4D32-9355-E9BEE57E534F}"/>
    <dgm:cxn modelId="{86CFE4DB-F93F-4302-817C-13C4D29187E1}" type="presOf" srcId="{16D3200E-AA79-4C0E-B637-BB34974C129F}" destId="{3CB2038A-7543-4DBC-ABFF-FC1C08790439}" srcOrd="0" destOrd="0" presId="urn:microsoft.com/office/officeart/2005/8/layout/hierarchy1"/>
    <dgm:cxn modelId="{77604FF8-5DA7-42A4-AB85-19872737F332}" type="presOf" srcId="{E9D5A916-0D22-4533-9994-C247C0EC5C3C}" destId="{A37001DA-6EE3-45CC-AB88-F6CEAFE723FD}" srcOrd="0" destOrd="0" presId="urn:microsoft.com/office/officeart/2005/8/layout/hierarchy1"/>
    <dgm:cxn modelId="{50250354-6490-46D9-9207-3A63EB565FB8}" type="presParOf" srcId="{EAE1ADC8-19A8-47C5-BF91-9BDE2CD12CA2}" destId="{79FE5905-7864-4731-B77B-0DE38F582BAE}" srcOrd="0" destOrd="0" presId="urn:microsoft.com/office/officeart/2005/8/layout/hierarchy1"/>
    <dgm:cxn modelId="{9EA9CAB0-9FB7-4831-8450-26B2470C467C}" type="presParOf" srcId="{79FE5905-7864-4731-B77B-0DE38F582BAE}" destId="{03202725-CF01-4770-90B9-537AA011DC93}" srcOrd="0" destOrd="0" presId="urn:microsoft.com/office/officeart/2005/8/layout/hierarchy1"/>
    <dgm:cxn modelId="{35C38362-5BB3-4440-9CCD-30F0A00B2FB0}" type="presParOf" srcId="{03202725-CF01-4770-90B9-537AA011DC93}" destId="{BEED5F4E-B842-4E9C-9C09-4349388A25D9}" srcOrd="0" destOrd="0" presId="urn:microsoft.com/office/officeart/2005/8/layout/hierarchy1"/>
    <dgm:cxn modelId="{F1BF891F-A2BD-41CD-B2DB-8A48A6839BFA}" type="presParOf" srcId="{03202725-CF01-4770-90B9-537AA011DC93}" destId="{3CB2038A-7543-4DBC-ABFF-FC1C08790439}" srcOrd="1" destOrd="0" presId="urn:microsoft.com/office/officeart/2005/8/layout/hierarchy1"/>
    <dgm:cxn modelId="{EE169900-C13B-4AE3-974F-8098A4C2A85B}" type="presParOf" srcId="{79FE5905-7864-4731-B77B-0DE38F582BAE}" destId="{859D29E8-B018-4AEC-A305-D10F0881D93F}" srcOrd="1" destOrd="0" presId="urn:microsoft.com/office/officeart/2005/8/layout/hierarchy1"/>
    <dgm:cxn modelId="{989BEE6B-2EE5-4E4F-8317-E34ED4149511}" type="presParOf" srcId="{EAE1ADC8-19A8-47C5-BF91-9BDE2CD12CA2}" destId="{F5F571B3-582F-47FA-BCAC-87DF33267B77}" srcOrd="1" destOrd="0" presId="urn:microsoft.com/office/officeart/2005/8/layout/hierarchy1"/>
    <dgm:cxn modelId="{179BEB90-3AF1-4625-B146-76A64EF7A529}" type="presParOf" srcId="{F5F571B3-582F-47FA-BCAC-87DF33267B77}" destId="{B3060423-261A-4959-9571-ECDBD1FC7F8F}" srcOrd="0" destOrd="0" presId="urn:microsoft.com/office/officeart/2005/8/layout/hierarchy1"/>
    <dgm:cxn modelId="{353CDB9A-BD45-44AA-BCFA-29185860FEDB}" type="presParOf" srcId="{B3060423-261A-4959-9571-ECDBD1FC7F8F}" destId="{059C7908-C72C-4173-AD92-E76B178F8638}" srcOrd="0" destOrd="0" presId="urn:microsoft.com/office/officeart/2005/8/layout/hierarchy1"/>
    <dgm:cxn modelId="{A10193D5-0195-4A95-9082-8E1F46C9055B}" type="presParOf" srcId="{B3060423-261A-4959-9571-ECDBD1FC7F8F}" destId="{1003BF35-40C7-4838-A61A-8BE7DACF109A}" srcOrd="1" destOrd="0" presId="urn:microsoft.com/office/officeart/2005/8/layout/hierarchy1"/>
    <dgm:cxn modelId="{5B07DDC2-CA5E-48A6-BA42-13F52F336FBA}" type="presParOf" srcId="{F5F571B3-582F-47FA-BCAC-87DF33267B77}" destId="{3B6D7304-B04D-488F-953E-96AC32E5C4BB}" srcOrd="1" destOrd="0" presId="urn:microsoft.com/office/officeart/2005/8/layout/hierarchy1"/>
    <dgm:cxn modelId="{DB91AD03-9DC5-4148-85D0-71563C23B516}" type="presParOf" srcId="{EAE1ADC8-19A8-47C5-BF91-9BDE2CD12CA2}" destId="{48094075-3FFF-468A-92DE-DC038B403B7A}" srcOrd="2" destOrd="0" presId="urn:microsoft.com/office/officeart/2005/8/layout/hierarchy1"/>
    <dgm:cxn modelId="{35C84967-BDD6-4291-9992-5F968CD89716}" type="presParOf" srcId="{48094075-3FFF-468A-92DE-DC038B403B7A}" destId="{231B2D70-8758-464B-AD82-34ACEA6EE128}" srcOrd="0" destOrd="0" presId="urn:microsoft.com/office/officeart/2005/8/layout/hierarchy1"/>
    <dgm:cxn modelId="{333D984B-6EB9-4639-A44B-69DCB2239584}" type="presParOf" srcId="{231B2D70-8758-464B-AD82-34ACEA6EE128}" destId="{6CF5D027-B527-4635-85A7-70877E82B4F9}" srcOrd="0" destOrd="0" presId="urn:microsoft.com/office/officeart/2005/8/layout/hierarchy1"/>
    <dgm:cxn modelId="{20989E40-BFBF-4C4A-BABF-70948F3A4A76}" type="presParOf" srcId="{231B2D70-8758-464B-AD82-34ACEA6EE128}" destId="{6589E467-ABA0-43BB-8CA4-62E8C072FBD2}" srcOrd="1" destOrd="0" presId="urn:microsoft.com/office/officeart/2005/8/layout/hierarchy1"/>
    <dgm:cxn modelId="{2FF7FF47-C515-473D-B9E7-214A81123531}" type="presParOf" srcId="{48094075-3FFF-468A-92DE-DC038B403B7A}" destId="{422F6C48-AA87-423A-8DF0-9C92C8BBAE84}" srcOrd="1" destOrd="0" presId="urn:microsoft.com/office/officeart/2005/8/layout/hierarchy1"/>
    <dgm:cxn modelId="{EA5CB9BC-5BDE-402D-BDF0-2602FAC3435B}" type="presParOf" srcId="{EAE1ADC8-19A8-47C5-BF91-9BDE2CD12CA2}" destId="{4C568B40-08A8-45FA-BBC9-6C65B68EE158}" srcOrd="3" destOrd="0" presId="urn:microsoft.com/office/officeart/2005/8/layout/hierarchy1"/>
    <dgm:cxn modelId="{7811E116-0DAF-4D75-A23F-850670CB631D}" type="presParOf" srcId="{4C568B40-08A8-45FA-BBC9-6C65B68EE158}" destId="{5957206C-0A5F-4B4F-B98E-B503E3D920BB}" srcOrd="0" destOrd="0" presId="urn:microsoft.com/office/officeart/2005/8/layout/hierarchy1"/>
    <dgm:cxn modelId="{783AEC70-9B27-45C9-B006-CEE2C67476A5}" type="presParOf" srcId="{5957206C-0A5F-4B4F-B98E-B503E3D920BB}" destId="{40C96EDE-5BE2-4E56-9CD2-0CE18114A8B8}" srcOrd="0" destOrd="0" presId="urn:microsoft.com/office/officeart/2005/8/layout/hierarchy1"/>
    <dgm:cxn modelId="{B285972D-55CD-4EF5-9390-D892AD881449}" type="presParOf" srcId="{5957206C-0A5F-4B4F-B98E-B503E3D920BB}" destId="{A37001DA-6EE3-45CC-AB88-F6CEAFE723FD}" srcOrd="1" destOrd="0" presId="urn:microsoft.com/office/officeart/2005/8/layout/hierarchy1"/>
    <dgm:cxn modelId="{8031AF5E-31E4-41C7-92C2-55C3905B1A65}" type="presParOf" srcId="{4C568B40-08A8-45FA-BBC9-6C65B68EE158}" destId="{A7246AA6-3BB3-456C-AAB0-DCD3CAADC95A}" srcOrd="1" destOrd="0" presId="urn:microsoft.com/office/officeart/2005/8/layout/hierarchy1"/>
    <dgm:cxn modelId="{9A2CDCBF-9A99-4CB0-96A4-C418BEB426C0}" type="presParOf" srcId="{EAE1ADC8-19A8-47C5-BF91-9BDE2CD12CA2}" destId="{E93B7B9F-FB8A-4F26-98D5-17315D4D7FD8}" srcOrd="4" destOrd="0" presId="urn:microsoft.com/office/officeart/2005/8/layout/hierarchy1"/>
    <dgm:cxn modelId="{F0B5587E-E6A6-484B-9E97-21CC49D2CBCA}" type="presParOf" srcId="{E93B7B9F-FB8A-4F26-98D5-17315D4D7FD8}" destId="{68A8F6DE-8920-47F1-8E5B-A0E8FB676BFF}" srcOrd="0" destOrd="0" presId="urn:microsoft.com/office/officeart/2005/8/layout/hierarchy1"/>
    <dgm:cxn modelId="{A7A6EA37-F53E-41C3-80BD-FDED66C20514}" type="presParOf" srcId="{68A8F6DE-8920-47F1-8E5B-A0E8FB676BFF}" destId="{40743DB8-BC2B-422C-9B77-AD82C77E4D03}" srcOrd="0" destOrd="0" presId="urn:microsoft.com/office/officeart/2005/8/layout/hierarchy1"/>
    <dgm:cxn modelId="{A1D7A201-C0B1-44E9-A954-331D57235282}" type="presParOf" srcId="{68A8F6DE-8920-47F1-8E5B-A0E8FB676BFF}" destId="{34343F34-E502-4286-8AB6-6E7BC079AE4D}" srcOrd="1" destOrd="0" presId="urn:microsoft.com/office/officeart/2005/8/layout/hierarchy1"/>
    <dgm:cxn modelId="{AD71725D-E476-4936-AC84-3818518DE496}" type="presParOf" srcId="{E93B7B9F-FB8A-4F26-98D5-17315D4D7FD8}" destId="{AF548CB4-C308-47E7-BE09-03DEA07E5B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87E750-467B-49BF-90DA-BD53CCFF1E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FA166E-CEE3-4B2B-8428-FEE1D246B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strictly should you adhere to the principles of REST? How do you decide which ones count? </a:t>
          </a:r>
        </a:p>
      </dgm:t>
    </dgm:pt>
    <dgm:pt modelId="{FD8E5B39-4B8F-4623-A177-D0FB62E219F2}" type="parTrans" cxnId="{DF6BA3E1-75DC-4116-ADDB-6FFDDB78A451}">
      <dgm:prSet/>
      <dgm:spPr/>
      <dgm:t>
        <a:bodyPr/>
        <a:lstStyle/>
        <a:p>
          <a:endParaRPr lang="en-US"/>
        </a:p>
      </dgm:t>
    </dgm:pt>
    <dgm:pt modelId="{5680AA82-123F-486C-B081-9B808E108C56}" type="sibTrans" cxnId="{DF6BA3E1-75DC-4116-ADDB-6FFDDB78A451}">
      <dgm:prSet/>
      <dgm:spPr/>
      <dgm:t>
        <a:bodyPr/>
        <a:lstStyle/>
        <a:p>
          <a:endParaRPr lang="en-US"/>
        </a:p>
      </dgm:t>
    </dgm:pt>
    <dgm:pt modelId="{BA20D1AA-AA81-461F-BB07-D5ABAEDE7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should you handle versioning? Should you bother?</a:t>
          </a:r>
        </a:p>
      </dgm:t>
    </dgm:pt>
    <dgm:pt modelId="{4F1A1E02-7DB5-444F-B59B-745D367EFFF9}" type="parTrans" cxnId="{BDC7843F-36B4-4F4F-8521-D923A9F09045}">
      <dgm:prSet/>
      <dgm:spPr/>
      <dgm:t>
        <a:bodyPr/>
        <a:lstStyle/>
        <a:p>
          <a:endParaRPr lang="en-US"/>
        </a:p>
      </dgm:t>
    </dgm:pt>
    <dgm:pt modelId="{CEC14005-40E6-408C-B3B3-DD691CCD1D97}" type="sibTrans" cxnId="{BDC7843F-36B4-4F4F-8521-D923A9F09045}">
      <dgm:prSet/>
      <dgm:spPr/>
      <dgm:t>
        <a:bodyPr/>
        <a:lstStyle/>
        <a:p>
          <a:endParaRPr lang="en-US"/>
        </a:p>
      </dgm:t>
    </dgm:pt>
    <dgm:pt modelId="{C946D605-09AF-4460-9294-454F794EB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you want to structure your objects? What is the shape of the data that works best for the clients of your API?</a:t>
          </a:r>
        </a:p>
      </dgm:t>
    </dgm:pt>
    <dgm:pt modelId="{55224B71-C425-4103-97BD-E07CBB48CEF1}" type="parTrans" cxnId="{DB778917-3DB7-446C-B817-7B6B233BF899}">
      <dgm:prSet/>
      <dgm:spPr/>
      <dgm:t>
        <a:bodyPr/>
        <a:lstStyle/>
        <a:p>
          <a:endParaRPr lang="en-US"/>
        </a:p>
      </dgm:t>
    </dgm:pt>
    <dgm:pt modelId="{BF39F4D0-2ED2-4C54-A2F7-0213A0B06864}" type="sibTrans" cxnId="{DB778917-3DB7-446C-B817-7B6B233BF899}">
      <dgm:prSet/>
      <dgm:spPr/>
      <dgm:t>
        <a:bodyPr/>
        <a:lstStyle/>
        <a:p>
          <a:endParaRPr lang="en-US"/>
        </a:p>
      </dgm:t>
    </dgm:pt>
    <dgm:pt modelId="{747FBA6A-B4D7-4CE4-BBFC-458F2D7C44E4}" type="pres">
      <dgm:prSet presAssocID="{5887E750-467B-49BF-90DA-BD53CCFF1EAF}" presName="root" presStyleCnt="0">
        <dgm:presLayoutVars>
          <dgm:dir/>
          <dgm:resizeHandles val="exact"/>
        </dgm:presLayoutVars>
      </dgm:prSet>
      <dgm:spPr/>
    </dgm:pt>
    <dgm:pt modelId="{E0DF1D70-992C-4EB6-9710-A7275A2EEC4A}" type="pres">
      <dgm:prSet presAssocID="{BBFA166E-CEE3-4B2B-8428-FEE1D246B07C}" presName="compNode" presStyleCnt="0"/>
      <dgm:spPr/>
    </dgm:pt>
    <dgm:pt modelId="{9989B826-807F-4B46-9D9D-0C342A238FFB}" type="pres">
      <dgm:prSet presAssocID="{BBFA166E-CEE3-4B2B-8428-FEE1D246B07C}" presName="bgRect" presStyleLbl="bgShp" presStyleIdx="0" presStyleCnt="3"/>
      <dgm:spPr/>
    </dgm:pt>
    <dgm:pt modelId="{0E0BFE93-2ADA-4A02-A6E7-18DEBB56D1F1}" type="pres">
      <dgm:prSet presAssocID="{BBFA166E-CEE3-4B2B-8428-FEE1D246B0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FEB33E4-CDEC-4564-BA63-2537BA865CE3}" type="pres">
      <dgm:prSet presAssocID="{BBFA166E-CEE3-4B2B-8428-FEE1D246B07C}" presName="spaceRect" presStyleCnt="0"/>
      <dgm:spPr/>
    </dgm:pt>
    <dgm:pt modelId="{4F79E5F5-C7F1-41A5-AF6D-49B013143EDD}" type="pres">
      <dgm:prSet presAssocID="{BBFA166E-CEE3-4B2B-8428-FEE1D246B07C}" presName="parTx" presStyleLbl="revTx" presStyleIdx="0" presStyleCnt="3">
        <dgm:presLayoutVars>
          <dgm:chMax val="0"/>
          <dgm:chPref val="0"/>
        </dgm:presLayoutVars>
      </dgm:prSet>
      <dgm:spPr/>
    </dgm:pt>
    <dgm:pt modelId="{38177F09-48E7-4D3D-BA0B-B79D1B4EC3FD}" type="pres">
      <dgm:prSet presAssocID="{5680AA82-123F-486C-B081-9B808E108C56}" presName="sibTrans" presStyleCnt="0"/>
      <dgm:spPr/>
    </dgm:pt>
    <dgm:pt modelId="{17BB304C-2E0B-41BC-BB0B-2A3A506BF41A}" type="pres">
      <dgm:prSet presAssocID="{BA20D1AA-AA81-461F-BB07-D5ABAEDE769D}" presName="compNode" presStyleCnt="0"/>
      <dgm:spPr/>
    </dgm:pt>
    <dgm:pt modelId="{97F2CBE5-E872-49C6-A1E7-A4DDEB5DB168}" type="pres">
      <dgm:prSet presAssocID="{BA20D1AA-AA81-461F-BB07-D5ABAEDE769D}" presName="bgRect" presStyleLbl="bgShp" presStyleIdx="1" presStyleCnt="3"/>
      <dgm:spPr/>
    </dgm:pt>
    <dgm:pt modelId="{8660A71E-D4A5-47FF-A415-1B5720E96C0A}" type="pres">
      <dgm:prSet presAssocID="{BA20D1AA-AA81-461F-BB07-D5ABAEDE76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EF5530B-1ACA-495F-9459-B4555ED7130A}" type="pres">
      <dgm:prSet presAssocID="{BA20D1AA-AA81-461F-BB07-D5ABAEDE769D}" presName="spaceRect" presStyleCnt="0"/>
      <dgm:spPr/>
    </dgm:pt>
    <dgm:pt modelId="{D59072A9-B8A3-4915-8FE2-9E4F1BD4030C}" type="pres">
      <dgm:prSet presAssocID="{BA20D1AA-AA81-461F-BB07-D5ABAEDE769D}" presName="parTx" presStyleLbl="revTx" presStyleIdx="1" presStyleCnt="3">
        <dgm:presLayoutVars>
          <dgm:chMax val="0"/>
          <dgm:chPref val="0"/>
        </dgm:presLayoutVars>
      </dgm:prSet>
      <dgm:spPr/>
    </dgm:pt>
    <dgm:pt modelId="{1E134DC6-0B01-46F1-89D2-4688F1328C6C}" type="pres">
      <dgm:prSet presAssocID="{CEC14005-40E6-408C-B3B3-DD691CCD1D97}" presName="sibTrans" presStyleCnt="0"/>
      <dgm:spPr/>
    </dgm:pt>
    <dgm:pt modelId="{8D3C8A5C-5212-403E-B2CF-9E63ECFCAE62}" type="pres">
      <dgm:prSet presAssocID="{C946D605-09AF-4460-9294-454F794EBAA3}" presName="compNode" presStyleCnt="0"/>
      <dgm:spPr/>
    </dgm:pt>
    <dgm:pt modelId="{CCF2C761-3DC6-4986-9413-171DD7376D4E}" type="pres">
      <dgm:prSet presAssocID="{C946D605-09AF-4460-9294-454F794EBAA3}" presName="bgRect" presStyleLbl="bgShp" presStyleIdx="2" presStyleCnt="3"/>
      <dgm:spPr/>
    </dgm:pt>
    <dgm:pt modelId="{2FBB10F4-DD2A-4ECF-9714-182D0DBD07D7}" type="pres">
      <dgm:prSet presAssocID="{C946D605-09AF-4460-9294-454F794EBA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72CFF76-0D1D-4E03-8C6D-23012DC2AF25}" type="pres">
      <dgm:prSet presAssocID="{C946D605-09AF-4460-9294-454F794EBAA3}" presName="spaceRect" presStyleCnt="0"/>
      <dgm:spPr/>
    </dgm:pt>
    <dgm:pt modelId="{DD969F78-BDC1-4DBE-A1B4-9572448813E3}" type="pres">
      <dgm:prSet presAssocID="{C946D605-09AF-4460-9294-454F794EBA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778917-3DB7-446C-B817-7B6B233BF899}" srcId="{5887E750-467B-49BF-90DA-BD53CCFF1EAF}" destId="{C946D605-09AF-4460-9294-454F794EBAA3}" srcOrd="2" destOrd="0" parTransId="{55224B71-C425-4103-97BD-E07CBB48CEF1}" sibTransId="{BF39F4D0-2ED2-4C54-A2F7-0213A0B06864}"/>
    <dgm:cxn modelId="{965E672A-C3E7-4242-A658-60EBDC3D3B36}" type="presOf" srcId="{BA20D1AA-AA81-461F-BB07-D5ABAEDE769D}" destId="{D59072A9-B8A3-4915-8FE2-9E4F1BD4030C}" srcOrd="0" destOrd="0" presId="urn:microsoft.com/office/officeart/2018/2/layout/IconVerticalSolidList"/>
    <dgm:cxn modelId="{BDC7843F-36B4-4F4F-8521-D923A9F09045}" srcId="{5887E750-467B-49BF-90DA-BD53CCFF1EAF}" destId="{BA20D1AA-AA81-461F-BB07-D5ABAEDE769D}" srcOrd="1" destOrd="0" parTransId="{4F1A1E02-7DB5-444F-B59B-745D367EFFF9}" sibTransId="{CEC14005-40E6-408C-B3B3-DD691CCD1D97}"/>
    <dgm:cxn modelId="{AB23FE7D-DF4B-465E-A75C-1000E5877CFC}" type="presOf" srcId="{C946D605-09AF-4460-9294-454F794EBAA3}" destId="{DD969F78-BDC1-4DBE-A1B4-9572448813E3}" srcOrd="0" destOrd="0" presId="urn:microsoft.com/office/officeart/2018/2/layout/IconVerticalSolidList"/>
    <dgm:cxn modelId="{A1890094-7775-4F8F-877B-F9EAB74EB7CB}" type="presOf" srcId="{5887E750-467B-49BF-90DA-BD53CCFF1EAF}" destId="{747FBA6A-B4D7-4CE4-BBFC-458F2D7C44E4}" srcOrd="0" destOrd="0" presId="urn:microsoft.com/office/officeart/2018/2/layout/IconVerticalSolidList"/>
    <dgm:cxn modelId="{53208ECD-557B-4082-9D8B-45A460481F66}" type="presOf" srcId="{BBFA166E-CEE3-4B2B-8428-FEE1D246B07C}" destId="{4F79E5F5-C7F1-41A5-AF6D-49B013143EDD}" srcOrd="0" destOrd="0" presId="urn:microsoft.com/office/officeart/2018/2/layout/IconVerticalSolidList"/>
    <dgm:cxn modelId="{DF6BA3E1-75DC-4116-ADDB-6FFDDB78A451}" srcId="{5887E750-467B-49BF-90DA-BD53CCFF1EAF}" destId="{BBFA166E-CEE3-4B2B-8428-FEE1D246B07C}" srcOrd="0" destOrd="0" parTransId="{FD8E5B39-4B8F-4623-A177-D0FB62E219F2}" sibTransId="{5680AA82-123F-486C-B081-9B808E108C56}"/>
    <dgm:cxn modelId="{823B1A1F-5448-4EA0-9928-D5EB80DBE5EC}" type="presParOf" srcId="{747FBA6A-B4D7-4CE4-BBFC-458F2D7C44E4}" destId="{E0DF1D70-992C-4EB6-9710-A7275A2EEC4A}" srcOrd="0" destOrd="0" presId="urn:microsoft.com/office/officeart/2018/2/layout/IconVerticalSolidList"/>
    <dgm:cxn modelId="{02214553-52DC-48E7-A946-FA72B190C878}" type="presParOf" srcId="{E0DF1D70-992C-4EB6-9710-A7275A2EEC4A}" destId="{9989B826-807F-4B46-9D9D-0C342A238FFB}" srcOrd="0" destOrd="0" presId="urn:microsoft.com/office/officeart/2018/2/layout/IconVerticalSolidList"/>
    <dgm:cxn modelId="{9F030F6C-8CDC-4ABE-8F7B-D943FFE0CF64}" type="presParOf" srcId="{E0DF1D70-992C-4EB6-9710-A7275A2EEC4A}" destId="{0E0BFE93-2ADA-4A02-A6E7-18DEBB56D1F1}" srcOrd="1" destOrd="0" presId="urn:microsoft.com/office/officeart/2018/2/layout/IconVerticalSolidList"/>
    <dgm:cxn modelId="{D48F6D94-FFA9-43D2-8C1B-C3E8CD8DCAF4}" type="presParOf" srcId="{E0DF1D70-992C-4EB6-9710-A7275A2EEC4A}" destId="{6FEB33E4-CDEC-4564-BA63-2537BA865CE3}" srcOrd="2" destOrd="0" presId="urn:microsoft.com/office/officeart/2018/2/layout/IconVerticalSolidList"/>
    <dgm:cxn modelId="{6687E8E1-9C8C-41EC-8569-F8657B3E7A48}" type="presParOf" srcId="{E0DF1D70-992C-4EB6-9710-A7275A2EEC4A}" destId="{4F79E5F5-C7F1-41A5-AF6D-49B013143EDD}" srcOrd="3" destOrd="0" presId="urn:microsoft.com/office/officeart/2018/2/layout/IconVerticalSolidList"/>
    <dgm:cxn modelId="{B8D5E7FC-2CBE-4E9E-9145-42C32880ADD6}" type="presParOf" srcId="{747FBA6A-B4D7-4CE4-BBFC-458F2D7C44E4}" destId="{38177F09-48E7-4D3D-BA0B-B79D1B4EC3FD}" srcOrd="1" destOrd="0" presId="urn:microsoft.com/office/officeart/2018/2/layout/IconVerticalSolidList"/>
    <dgm:cxn modelId="{4A4751ED-F949-4E84-96B6-7E25F7958A85}" type="presParOf" srcId="{747FBA6A-B4D7-4CE4-BBFC-458F2D7C44E4}" destId="{17BB304C-2E0B-41BC-BB0B-2A3A506BF41A}" srcOrd="2" destOrd="0" presId="urn:microsoft.com/office/officeart/2018/2/layout/IconVerticalSolidList"/>
    <dgm:cxn modelId="{5C596218-90BE-4734-B766-D6E3FC52CDC1}" type="presParOf" srcId="{17BB304C-2E0B-41BC-BB0B-2A3A506BF41A}" destId="{97F2CBE5-E872-49C6-A1E7-A4DDEB5DB168}" srcOrd="0" destOrd="0" presId="urn:microsoft.com/office/officeart/2018/2/layout/IconVerticalSolidList"/>
    <dgm:cxn modelId="{7767B8AA-A64B-425C-9495-7D6327036995}" type="presParOf" srcId="{17BB304C-2E0B-41BC-BB0B-2A3A506BF41A}" destId="{8660A71E-D4A5-47FF-A415-1B5720E96C0A}" srcOrd="1" destOrd="0" presId="urn:microsoft.com/office/officeart/2018/2/layout/IconVerticalSolidList"/>
    <dgm:cxn modelId="{74D29C5D-9A54-4140-B11B-28F860516E0C}" type="presParOf" srcId="{17BB304C-2E0B-41BC-BB0B-2A3A506BF41A}" destId="{CEF5530B-1ACA-495F-9459-B4555ED7130A}" srcOrd="2" destOrd="0" presId="urn:microsoft.com/office/officeart/2018/2/layout/IconVerticalSolidList"/>
    <dgm:cxn modelId="{C0393A88-35BC-47DA-8A5F-E0CFC6C42A0C}" type="presParOf" srcId="{17BB304C-2E0B-41BC-BB0B-2A3A506BF41A}" destId="{D59072A9-B8A3-4915-8FE2-9E4F1BD4030C}" srcOrd="3" destOrd="0" presId="urn:microsoft.com/office/officeart/2018/2/layout/IconVerticalSolidList"/>
    <dgm:cxn modelId="{64EFFEC4-A0A7-4BE2-888B-52952868623A}" type="presParOf" srcId="{747FBA6A-B4D7-4CE4-BBFC-458F2D7C44E4}" destId="{1E134DC6-0B01-46F1-89D2-4688F1328C6C}" srcOrd="3" destOrd="0" presId="urn:microsoft.com/office/officeart/2018/2/layout/IconVerticalSolidList"/>
    <dgm:cxn modelId="{CE7E614C-12D8-45F7-A0B9-59B50CB49827}" type="presParOf" srcId="{747FBA6A-B4D7-4CE4-BBFC-458F2D7C44E4}" destId="{8D3C8A5C-5212-403E-B2CF-9E63ECFCAE62}" srcOrd="4" destOrd="0" presId="urn:microsoft.com/office/officeart/2018/2/layout/IconVerticalSolidList"/>
    <dgm:cxn modelId="{229DD818-DF00-4D38-8968-A9FF64773EA9}" type="presParOf" srcId="{8D3C8A5C-5212-403E-B2CF-9E63ECFCAE62}" destId="{CCF2C761-3DC6-4986-9413-171DD7376D4E}" srcOrd="0" destOrd="0" presId="urn:microsoft.com/office/officeart/2018/2/layout/IconVerticalSolidList"/>
    <dgm:cxn modelId="{0B6F769E-C288-4354-BBB8-BB1749B06478}" type="presParOf" srcId="{8D3C8A5C-5212-403E-B2CF-9E63ECFCAE62}" destId="{2FBB10F4-DD2A-4ECF-9714-182D0DBD07D7}" srcOrd="1" destOrd="0" presId="urn:microsoft.com/office/officeart/2018/2/layout/IconVerticalSolidList"/>
    <dgm:cxn modelId="{D2A18449-9FB0-4C88-A158-3623E1FE0C0E}" type="presParOf" srcId="{8D3C8A5C-5212-403E-B2CF-9E63ECFCAE62}" destId="{E72CFF76-0D1D-4E03-8C6D-23012DC2AF25}" srcOrd="2" destOrd="0" presId="urn:microsoft.com/office/officeart/2018/2/layout/IconVerticalSolidList"/>
    <dgm:cxn modelId="{105AF888-CB5D-4E80-BE4A-A4A2DDDEAC49}" type="presParOf" srcId="{8D3C8A5C-5212-403E-B2CF-9E63ECFCAE62}" destId="{DD969F78-BDC1-4DBE-A1B4-9572448813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AA0BD6-0AF2-4622-83CA-B831149011A7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9EDD32-7D6E-40B9-BE60-24E40286E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you sending the appropriate data to your users? Are you sending them information they don’t need? </a:t>
          </a:r>
        </a:p>
      </dgm:t>
    </dgm:pt>
    <dgm:pt modelId="{345AC6FC-DDEC-49E7-B5DC-21E1935C1C2F}" type="parTrans" cxnId="{4CC86495-D0F7-494B-9118-AC69C8F27372}">
      <dgm:prSet/>
      <dgm:spPr/>
      <dgm:t>
        <a:bodyPr/>
        <a:lstStyle/>
        <a:p>
          <a:endParaRPr lang="en-US"/>
        </a:p>
      </dgm:t>
    </dgm:pt>
    <dgm:pt modelId="{8696E9A8-40C6-48E2-9C33-16837D188718}" type="sibTrans" cxnId="{4CC86495-D0F7-494B-9118-AC69C8F27372}">
      <dgm:prSet/>
      <dgm:spPr/>
      <dgm:t>
        <a:bodyPr/>
        <a:lstStyle/>
        <a:p>
          <a:endParaRPr lang="en-US"/>
        </a:p>
      </dgm:t>
    </dgm:pt>
    <dgm:pt modelId="{16D2B3E6-4DF6-4BAE-AA7B-1401AC48C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Concerning relational or hierarchical data, are they able to efficiently query for what they need from nested structures? </a:t>
          </a:r>
        </a:p>
      </dgm:t>
    </dgm:pt>
    <dgm:pt modelId="{C499829C-61E0-4A26-9259-5A22B887DA40}" type="parTrans" cxnId="{72B0B694-2C09-4F97-B073-269999568B6A}">
      <dgm:prSet/>
      <dgm:spPr/>
      <dgm:t>
        <a:bodyPr/>
        <a:lstStyle/>
        <a:p>
          <a:endParaRPr lang="en-US"/>
        </a:p>
      </dgm:t>
    </dgm:pt>
    <dgm:pt modelId="{2AD66BCB-2EB3-4F83-B617-535B473BCDB2}" type="sibTrans" cxnId="{72B0B694-2C09-4F97-B073-269999568B6A}">
      <dgm:prSet/>
      <dgm:spPr/>
      <dgm:t>
        <a:bodyPr/>
        <a:lstStyle/>
        <a:p>
          <a:endParaRPr lang="en-US"/>
        </a:p>
      </dgm:t>
    </dgm:pt>
    <dgm:pt modelId="{C908C830-E107-40B8-BFF7-EE06ACD24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users able to easily figure out what API endpoints are available and how they should be used?</a:t>
          </a:r>
        </a:p>
      </dgm:t>
    </dgm:pt>
    <dgm:pt modelId="{B61241B3-F4F0-4113-9151-255A494881EB}" type="parTrans" cxnId="{A1042E9B-853E-4876-8350-E32713464574}">
      <dgm:prSet/>
      <dgm:spPr/>
      <dgm:t>
        <a:bodyPr/>
        <a:lstStyle/>
        <a:p>
          <a:endParaRPr lang="en-US"/>
        </a:p>
      </dgm:t>
    </dgm:pt>
    <dgm:pt modelId="{D4ED3FD7-814E-46E7-81D8-EF9458428F4A}" type="sibTrans" cxnId="{A1042E9B-853E-4876-8350-E32713464574}">
      <dgm:prSet/>
      <dgm:spPr/>
      <dgm:t>
        <a:bodyPr/>
        <a:lstStyle/>
        <a:p>
          <a:endParaRPr lang="en-US"/>
        </a:p>
      </dgm:t>
    </dgm:pt>
    <dgm:pt modelId="{1B6CF07C-4D58-48FE-8260-D181FE59B0C2}" type="pres">
      <dgm:prSet presAssocID="{0AAA0BD6-0AF2-4622-83CA-B831149011A7}" presName="root" presStyleCnt="0">
        <dgm:presLayoutVars>
          <dgm:dir/>
          <dgm:resizeHandles val="exact"/>
        </dgm:presLayoutVars>
      </dgm:prSet>
      <dgm:spPr/>
    </dgm:pt>
    <dgm:pt modelId="{14EC53F8-0D08-4609-A9E0-2C1D53E72B7B}" type="pres">
      <dgm:prSet presAssocID="{919EDD32-7D6E-40B9-BE60-24E40286E0C8}" presName="compNode" presStyleCnt="0"/>
      <dgm:spPr/>
    </dgm:pt>
    <dgm:pt modelId="{17EC0D45-0DF5-45A9-BA6B-AD93D5724700}" type="pres">
      <dgm:prSet presAssocID="{919EDD32-7D6E-40B9-BE60-24E40286E0C8}" presName="bgRect" presStyleLbl="bgShp" presStyleIdx="0" presStyleCnt="3"/>
      <dgm:spPr/>
    </dgm:pt>
    <dgm:pt modelId="{D485B699-0303-47F7-B18D-C5F80395EEF2}" type="pres">
      <dgm:prSet presAssocID="{919EDD32-7D6E-40B9-BE60-24E40286E0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5492034-AF23-4CB2-BE0E-0724FD78CC2F}" type="pres">
      <dgm:prSet presAssocID="{919EDD32-7D6E-40B9-BE60-24E40286E0C8}" presName="spaceRect" presStyleCnt="0"/>
      <dgm:spPr/>
    </dgm:pt>
    <dgm:pt modelId="{7B70D298-0925-4126-8BD0-DC6978F8E72B}" type="pres">
      <dgm:prSet presAssocID="{919EDD32-7D6E-40B9-BE60-24E40286E0C8}" presName="parTx" presStyleLbl="revTx" presStyleIdx="0" presStyleCnt="3">
        <dgm:presLayoutVars>
          <dgm:chMax val="0"/>
          <dgm:chPref val="0"/>
        </dgm:presLayoutVars>
      </dgm:prSet>
      <dgm:spPr/>
    </dgm:pt>
    <dgm:pt modelId="{6DF86B4F-B9E6-4110-AB67-8764687E1CB3}" type="pres">
      <dgm:prSet presAssocID="{8696E9A8-40C6-48E2-9C33-16837D188718}" presName="sibTrans" presStyleCnt="0"/>
      <dgm:spPr/>
    </dgm:pt>
    <dgm:pt modelId="{E3B11664-8A9D-4515-98AE-D796F671ACE8}" type="pres">
      <dgm:prSet presAssocID="{16D2B3E6-4DF6-4BAE-AA7B-1401AC48C9DF}" presName="compNode" presStyleCnt="0"/>
      <dgm:spPr/>
    </dgm:pt>
    <dgm:pt modelId="{2F1449B0-0F1E-47DE-8B19-219401FECD03}" type="pres">
      <dgm:prSet presAssocID="{16D2B3E6-4DF6-4BAE-AA7B-1401AC48C9DF}" presName="bgRect" presStyleLbl="bgShp" presStyleIdx="1" presStyleCnt="3"/>
      <dgm:spPr/>
    </dgm:pt>
    <dgm:pt modelId="{12F65C88-FAB4-4105-B1FB-75110006805F}" type="pres">
      <dgm:prSet presAssocID="{16D2B3E6-4DF6-4BAE-AA7B-1401AC48C9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C4DDB-E64A-42E3-A40A-91289D248EA6}" type="pres">
      <dgm:prSet presAssocID="{16D2B3E6-4DF6-4BAE-AA7B-1401AC48C9DF}" presName="spaceRect" presStyleCnt="0"/>
      <dgm:spPr/>
    </dgm:pt>
    <dgm:pt modelId="{328FA40A-A0A1-4526-91E1-C49D99CF4336}" type="pres">
      <dgm:prSet presAssocID="{16D2B3E6-4DF6-4BAE-AA7B-1401AC48C9DF}" presName="parTx" presStyleLbl="revTx" presStyleIdx="1" presStyleCnt="3">
        <dgm:presLayoutVars>
          <dgm:chMax val="0"/>
          <dgm:chPref val="0"/>
        </dgm:presLayoutVars>
      </dgm:prSet>
      <dgm:spPr/>
    </dgm:pt>
    <dgm:pt modelId="{F9CF50E9-702F-4BBF-B2FA-BCC03EC171BE}" type="pres">
      <dgm:prSet presAssocID="{2AD66BCB-2EB3-4F83-B617-535B473BCDB2}" presName="sibTrans" presStyleCnt="0"/>
      <dgm:spPr/>
    </dgm:pt>
    <dgm:pt modelId="{10948149-0412-46F6-A745-B895B9530259}" type="pres">
      <dgm:prSet presAssocID="{C908C830-E107-40B8-BFF7-EE06ACD24915}" presName="compNode" presStyleCnt="0"/>
      <dgm:spPr/>
    </dgm:pt>
    <dgm:pt modelId="{90AF466F-A150-4B74-92B0-4E71249C3AB5}" type="pres">
      <dgm:prSet presAssocID="{C908C830-E107-40B8-BFF7-EE06ACD24915}" presName="bgRect" presStyleLbl="bgShp" presStyleIdx="2" presStyleCnt="3"/>
      <dgm:spPr/>
    </dgm:pt>
    <dgm:pt modelId="{93BBB098-22F0-44CD-A64C-E0108BD8E38F}" type="pres">
      <dgm:prSet presAssocID="{C908C830-E107-40B8-BFF7-EE06ACD24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2492D76-29F7-4CD2-9AFF-5AA92DB18696}" type="pres">
      <dgm:prSet presAssocID="{C908C830-E107-40B8-BFF7-EE06ACD24915}" presName="spaceRect" presStyleCnt="0"/>
      <dgm:spPr/>
    </dgm:pt>
    <dgm:pt modelId="{FFDB1E1C-0132-45E1-9D73-8947CA55227A}" type="pres">
      <dgm:prSet presAssocID="{C908C830-E107-40B8-BFF7-EE06ACD249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6E042D-B3DB-4A68-9075-14B4DA98A047}" type="presOf" srcId="{919EDD32-7D6E-40B9-BE60-24E40286E0C8}" destId="{7B70D298-0925-4126-8BD0-DC6978F8E72B}" srcOrd="0" destOrd="0" presId="urn:microsoft.com/office/officeart/2018/2/layout/IconVerticalSolidList"/>
    <dgm:cxn modelId="{2DAF305D-87BC-4846-A09C-BE7610FCFE6F}" type="presOf" srcId="{16D2B3E6-4DF6-4BAE-AA7B-1401AC48C9DF}" destId="{328FA40A-A0A1-4526-91E1-C49D99CF4336}" srcOrd="0" destOrd="0" presId="urn:microsoft.com/office/officeart/2018/2/layout/IconVerticalSolidList"/>
    <dgm:cxn modelId="{72B0B694-2C09-4F97-B073-269999568B6A}" srcId="{0AAA0BD6-0AF2-4622-83CA-B831149011A7}" destId="{16D2B3E6-4DF6-4BAE-AA7B-1401AC48C9DF}" srcOrd="1" destOrd="0" parTransId="{C499829C-61E0-4A26-9259-5A22B887DA40}" sibTransId="{2AD66BCB-2EB3-4F83-B617-535B473BCDB2}"/>
    <dgm:cxn modelId="{4CC86495-D0F7-494B-9118-AC69C8F27372}" srcId="{0AAA0BD6-0AF2-4622-83CA-B831149011A7}" destId="{919EDD32-7D6E-40B9-BE60-24E40286E0C8}" srcOrd="0" destOrd="0" parTransId="{345AC6FC-DDEC-49E7-B5DC-21E1935C1C2F}" sibTransId="{8696E9A8-40C6-48E2-9C33-16837D188718}"/>
    <dgm:cxn modelId="{A1042E9B-853E-4876-8350-E32713464574}" srcId="{0AAA0BD6-0AF2-4622-83CA-B831149011A7}" destId="{C908C830-E107-40B8-BFF7-EE06ACD24915}" srcOrd="2" destOrd="0" parTransId="{B61241B3-F4F0-4113-9151-255A494881EB}" sibTransId="{D4ED3FD7-814E-46E7-81D8-EF9458428F4A}"/>
    <dgm:cxn modelId="{69341A9D-9728-4307-8B66-870728E7D2FB}" type="presOf" srcId="{C908C830-E107-40B8-BFF7-EE06ACD24915}" destId="{FFDB1E1C-0132-45E1-9D73-8947CA55227A}" srcOrd="0" destOrd="0" presId="urn:microsoft.com/office/officeart/2018/2/layout/IconVerticalSolidList"/>
    <dgm:cxn modelId="{E2F5E0E4-20EB-4FA8-8FE4-D3B562CF3B86}" type="presOf" srcId="{0AAA0BD6-0AF2-4622-83CA-B831149011A7}" destId="{1B6CF07C-4D58-48FE-8260-D181FE59B0C2}" srcOrd="0" destOrd="0" presId="urn:microsoft.com/office/officeart/2018/2/layout/IconVerticalSolidList"/>
    <dgm:cxn modelId="{C24C4837-B663-48C8-8212-2AC77FD6C73C}" type="presParOf" srcId="{1B6CF07C-4D58-48FE-8260-D181FE59B0C2}" destId="{14EC53F8-0D08-4609-A9E0-2C1D53E72B7B}" srcOrd="0" destOrd="0" presId="urn:microsoft.com/office/officeart/2018/2/layout/IconVerticalSolidList"/>
    <dgm:cxn modelId="{11C9332A-D5C4-4535-B577-C5EA31FD8565}" type="presParOf" srcId="{14EC53F8-0D08-4609-A9E0-2C1D53E72B7B}" destId="{17EC0D45-0DF5-45A9-BA6B-AD93D5724700}" srcOrd="0" destOrd="0" presId="urn:microsoft.com/office/officeart/2018/2/layout/IconVerticalSolidList"/>
    <dgm:cxn modelId="{4D58EF1D-F289-4D2C-AFCB-2E4E73C67369}" type="presParOf" srcId="{14EC53F8-0D08-4609-A9E0-2C1D53E72B7B}" destId="{D485B699-0303-47F7-B18D-C5F80395EEF2}" srcOrd="1" destOrd="0" presId="urn:microsoft.com/office/officeart/2018/2/layout/IconVerticalSolidList"/>
    <dgm:cxn modelId="{147D1A2E-07C3-43F0-A511-0B667F522B66}" type="presParOf" srcId="{14EC53F8-0D08-4609-A9E0-2C1D53E72B7B}" destId="{D5492034-AF23-4CB2-BE0E-0724FD78CC2F}" srcOrd="2" destOrd="0" presId="urn:microsoft.com/office/officeart/2018/2/layout/IconVerticalSolidList"/>
    <dgm:cxn modelId="{8FFB12A2-1D87-4FBD-8E1B-5D468E2EC1A3}" type="presParOf" srcId="{14EC53F8-0D08-4609-A9E0-2C1D53E72B7B}" destId="{7B70D298-0925-4126-8BD0-DC6978F8E72B}" srcOrd="3" destOrd="0" presId="urn:microsoft.com/office/officeart/2018/2/layout/IconVerticalSolidList"/>
    <dgm:cxn modelId="{6851EFCF-B919-4FFF-9D4F-A85EF2791B1F}" type="presParOf" srcId="{1B6CF07C-4D58-48FE-8260-D181FE59B0C2}" destId="{6DF86B4F-B9E6-4110-AB67-8764687E1CB3}" srcOrd="1" destOrd="0" presId="urn:microsoft.com/office/officeart/2018/2/layout/IconVerticalSolidList"/>
    <dgm:cxn modelId="{2B60453A-F6ED-4CA8-887D-D1ED16D0A987}" type="presParOf" srcId="{1B6CF07C-4D58-48FE-8260-D181FE59B0C2}" destId="{E3B11664-8A9D-4515-98AE-D796F671ACE8}" srcOrd="2" destOrd="0" presId="urn:microsoft.com/office/officeart/2018/2/layout/IconVerticalSolidList"/>
    <dgm:cxn modelId="{C161B9C7-FD8A-4A54-B852-E82290AB8AE8}" type="presParOf" srcId="{E3B11664-8A9D-4515-98AE-D796F671ACE8}" destId="{2F1449B0-0F1E-47DE-8B19-219401FECD03}" srcOrd="0" destOrd="0" presId="urn:microsoft.com/office/officeart/2018/2/layout/IconVerticalSolidList"/>
    <dgm:cxn modelId="{C32219A9-27B4-4578-A5D9-A472D7627E55}" type="presParOf" srcId="{E3B11664-8A9D-4515-98AE-D796F671ACE8}" destId="{12F65C88-FAB4-4105-B1FB-75110006805F}" srcOrd="1" destOrd="0" presId="urn:microsoft.com/office/officeart/2018/2/layout/IconVerticalSolidList"/>
    <dgm:cxn modelId="{1C5D2128-E32C-441A-8B7E-C1EC2072A9DF}" type="presParOf" srcId="{E3B11664-8A9D-4515-98AE-D796F671ACE8}" destId="{00EC4DDB-E64A-42E3-A40A-91289D248EA6}" srcOrd="2" destOrd="0" presId="urn:microsoft.com/office/officeart/2018/2/layout/IconVerticalSolidList"/>
    <dgm:cxn modelId="{8B25816E-155F-4FFD-AB34-E5250858D307}" type="presParOf" srcId="{E3B11664-8A9D-4515-98AE-D796F671ACE8}" destId="{328FA40A-A0A1-4526-91E1-C49D99CF4336}" srcOrd="3" destOrd="0" presId="urn:microsoft.com/office/officeart/2018/2/layout/IconVerticalSolidList"/>
    <dgm:cxn modelId="{DD395D7C-EC40-4509-A4BE-DE71F0CBA1ED}" type="presParOf" srcId="{1B6CF07C-4D58-48FE-8260-D181FE59B0C2}" destId="{F9CF50E9-702F-4BBF-B2FA-BCC03EC171BE}" srcOrd="3" destOrd="0" presId="urn:microsoft.com/office/officeart/2018/2/layout/IconVerticalSolidList"/>
    <dgm:cxn modelId="{15F24F23-CA6C-44D0-B7F1-90F1E887AF22}" type="presParOf" srcId="{1B6CF07C-4D58-48FE-8260-D181FE59B0C2}" destId="{10948149-0412-46F6-A745-B895B9530259}" srcOrd="4" destOrd="0" presId="urn:microsoft.com/office/officeart/2018/2/layout/IconVerticalSolidList"/>
    <dgm:cxn modelId="{41239840-37CB-44DE-819E-F100DBE2A148}" type="presParOf" srcId="{10948149-0412-46F6-A745-B895B9530259}" destId="{90AF466F-A150-4B74-92B0-4E71249C3AB5}" srcOrd="0" destOrd="0" presId="urn:microsoft.com/office/officeart/2018/2/layout/IconVerticalSolidList"/>
    <dgm:cxn modelId="{E0B4D62F-12FB-41DB-B8BC-059D839B440D}" type="presParOf" srcId="{10948149-0412-46F6-A745-B895B9530259}" destId="{93BBB098-22F0-44CD-A64C-E0108BD8E38F}" srcOrd="1" destOrd="0" presId="urn:microsoft.com/office/officeart/2018/2/layout/IconVerticalSolidList"/>
    <dgm:cxn modelId="{5A8FAE3F-B4E5-4FBC-A892-2173D145C536}" type="presParOf" srcId="{10948149-0412-46F6-A745-B895B9530259}" destId="{52492D76-29F7-4CD2-9AFF-5AA92DB18696}" srcOrd="2" destOrd="0" presId="urn:microsoft.com/office/officeart/2018/2/layout/IconVerticalSolidList"/>
    <dgm:cxn modelId="{1A3CD5E1-8CCB-449D-9425-41DD91091FC2}" type="presParOf" srcId="{10948149-0412-46F6-A745-B895B9530259}" destId="{FFDB1E1C-0132-45E1-9D73-8947CA5522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/>
            <a:t>GET /api/v1/games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/>
            <a:t>GET /api/v1/games/2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A07F14D0-014B-40F3-81E3-7C610F0E43E1}">
      <dgm:prSet/>
      <dgm:spPr/>
      <dgm:t>
        <a:bodyPr/>
        <a:lstStyle/>
        <a:p>
          <a:r>
            <a:rPr lang="en-US"/>
            <a:t>GET /api/v1/games/2/reviews</a:t>
          </a:r>
        </a:p>
      </dgm:t>
    </dgm:pt>
    <dgm:pt modelId="{10BE9718-4817-41CD-826C-05762695D01C}" type="parTrans" cxnId="{D6715489-7E2F-4EC4-8FC4-F7BA25606972}">
      <dgm:prSet/>
      <dgm:spPr/>
      <dgm:t>
        <a:bodyPr/>
        <a:lstStyle/>
        <a:p>
          <a:endParaRPr lang="en-US"/>
        </a:p>
      </dgm:t>
    </dgm:pt>
    <dgm:pt modelId="{D8EED2AA-6BD8-4F13-BD8F-F9633E47E12E}" type="sibTrans" cxnId="{D6715489-7E2F-4EC4-8FC4-F7BA25606972}">
      <dgm:prSet/>
      <dgm:spPr/>
      <dgm:t>
        <a:bodyPr/>
        <a:lstStyle/>
        <a:p>
          <a:endParaRPr lang="en-US"/>
        </a:p>
      </dgm:t>
    </dgm:pt>
    <dgm:pt modelId="{E5A4C7DA-CA15-4423-AFCD-1AA5DF41F3F3}">
      <dgm:prSet/>
      <dgm:spPr/>
      <dgm:t>
        <a:bodyPr/>
        <a:lstStyle/>
        <a:p>
          <a:r>
            <a:rPr lang="en-US"/>
            <a:t>…</a:t>
          </a:r>
        </a:p>
      </dgm:t>
    </dgm:pt>
    <dgm:pt modelId="{EFCA0CB4-4815-4431-8618-A41A6D110EBD}" type="parTrans" cxnId="{178C87FB-BBB9-4ADE-B497-F827863FE766}">
      <dgm:prSet/>
      <dgm:spPr/>
      <dgm:t>
        <a:bodyPr/>
        <a:lstStyle/>
        <a:p>
          <a:endParaRPr lang="en-US"/>
        </a:p>
      </dgm:t>
    </dgm:pt>
    <dgm:pt modelId="{BAB2E958-7A65-47D4-A198-C09000B0BC87}" type="sibTrans" cxnId="{178C87FB-BBB9-4ADE-B497-F827863FE766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/>
            <a:t>/v1/games/2/reviews/3/comments</a:t>
          </a:r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6D4F48DC-49EE-41BD-9363-265552E6A874}" type="pres">
      <dgm:prSet presAssocID="{B5507026-56AA-41CB-A953-A61B7CEF61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7467D03A-F2C1-4FC5-991C-25BBBD43F9F7}" type="pres">
      <dgm:prSet presAssocID="{A07F14D0-014B-40F3-81E3-7C610F0E43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D4B995-91EE-4961-9C83-19F969A4AC1D}" type="pres">
      <dgm:prSet presAssocID="{D8EED2AA-6BD8-4F13-BD8F-F9633E47E12E}" presName="spacer" presStyleCnt="0"/>
      <dgm:spPr/>
    </dgm:pt>
    <dgm:pt modelId="{F4A1B0E6-C24D-404A-8D40-739E735E9EDA}" type="pres">
      <dgm:prSet presAssocID="{E5A4C7DA-CA15-4423-AFCD-1AA5DF41F3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FD2E0E-ED86-41F9-A510-8F4B6A2E4FDD}" type="pres">
      <dgm:prSet presAssocID="{BAB2E958-7A65-47D4-A198-C09000B0BC87}" presName="spacer" presStyleCnt="0"/>
      <dgm:spPr/>
    </dgm:pt>
    <dgm:pt modelId="{F3F3621B-818F-4282-956A-A8DBB8485A55}" type="pres">
      <dgm:prSet presAssocID="{5A7485D0-9ED8-47C7-814B-0E9059DBB6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6334604-D193-4EC6-A714-09A381613E4F}" type="presOf" srcId="{99726E9A-9F37-4CD5-BA67-FF7605AB2DD2}" destId="{48E0081D-2B17-42D0-8F04-A9202B58F77C}" srcOrd="0" destOrd="0" presId="urn:microsoft.com/office/officeart/2005/8/layout/vList2"/>
    <dgm:cxn modelId="{525BF429-328F-4962-B9CF-28E5FF615ECC}" srcId="{99726E9A-9F37-4CD5-BA67-FF7605AB2DD2}" destId="{5A7485D0-9ED8-47C7-814B-0E9059DBB615}" srcOrd="4" destOrd="0" parTransId="{7853D88E-57C6-4D81-AD12-1482E1F4911B}" sibTransId="{99E1903B-701F-4095-86D9-63085725B4FE}"/>
    <dgm:cxn modelId="{ADCBAB78-B683-4561-889A-14EE7A10A5A6}" type="presOf" srcId="{B5507026-56AA-41CB-A953-A61B7CEF61CA}" destId="{6D4F48DC-49EE-41BD-9363-265552E6A874}" srcOrd="0" destOrd="0" presId="urn:microsoft.com/office/officeart/2005/8/layout/vList2"/>
    <dgm:cxn modelId="{719F187C-DAC5-451D-8882-6795B5BFDAF0}" type="presOf" srcId="{E5A4C7DA-CA15-4423-AFCD-1AA5DF41F3F3}" destId="{F4A1B0E6-C24D-404A-8D40-739E735E9EDA}" srcOrd="0" destOrd="0" presId="urn:microsoft.com/office/officeart/2005/8/layout/vList2"/>
    <dgm:cxn modelId="{D6715489-7E2F-4EC4-8FC4-F7BA25606972}" srcId="{99726E9A-9F37-4CD5-BA67-FF7605AB2DD2}" destId="{A07F14D0-014B-40F3-81E3-7C610F0E43E1}" srcOrd="2" destOrd="0" parTransId="{10BE9718-4817-41CD-826C-05762695D01C}" sibTransId="{D8EED2AA-6BD8-4F13-BD8F-F9633E47E12E}"/>
    <dgm:cxn modelId="{C7369EB3-CAAD-439B-88B2-3272E047A4DE}" type="presOf" srcId="{5A7485D0-9ED8-47C7-814B-0E9059DBB615}" destId="{F3F3621B-818F-4282-956A-A8DBB8485A55}" srcOrd="0" destOrd="0" presId="urn:microsoft.com/office/officeart/2005/8/layout/vList2"/>
    <dgm:cxn modelId="{C81B5CB6-FB6B-4A8A-971A-2935270AD08A}" srcId="{99726E9A-9F37-4CD5-BA67-FF7605AB2DD2}" destId="{B5507026-56AA-41CB-A953-A61B7CEF61CA}" srcOrd="1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D9BC43E2-59B2-4598-8EBC-3426D0319244}" type="presOf" srcId="{DD7B6BA5-6743-46E1-838F-4F77677C3CE5}" destId="{F0ED6DF9-6BD1-44C2-A384-78B36C9E20C1}" srcOrd="0" destOrd="0" presId="urn:microsoft.com/office/officeart/2005/8/layout/vList2"/>
    <dgm:cxn modelId="{0F654CEA-FD4C-4894-8E4E-9C77D8B53E58}" type="presOf" srcId="{A07F14D0-014B-40F3-81E3-7C610F0E43E1}" destId="{7467D03A-F2C1-4FC5-991C-25BBBD43F9F7}" srcOrd="0" destOrd="0" presId="urn:microsoft.com/office/officeart/2005/8/layout/vList2"/>
    <dgm:cxn modelId="{178C87FB-BBB9-4ADE-B497-F827863FE766}" srcId="{99726E9A-9F37-4CD5-BA67-FF7605AB2DD2}" destId="{E5A4C7DA-CA15-4423-AFCD-1AA5DF41F3F3}" srcOrd="3" destOrd="0" parTransId="{EFCA0CB4-4815-4431-8618-A41A6D110EBD}" sibTransId="{BAB2E958-7A65-47D4-A198-C09000B0BC87}"/>
    <dgm:cxn modelId="{739620DF-712B-4A93-B13A-7FD815C36B93}" type="presParOf" srcId="{48E0081D-2B17-42D0-8F04-A9202B58F77C}" destId="{F0ED6DF9-6BD1-44C2-A384-78B36C9E20C1}" srcOrd="0" destOrd="0" presId="urn:microsoft.com/office/officeart/2005/8/layout/vList2"/>
    <dgm:cxn modelId="{5CB10236-1EE9-4075-BF9E-CCB3C9CAD020}" type="presParOf" srcId="{48E0081D-2B17-42D0-8F04-A9202B58F77C}" destId="{B19EBD3C-D9E7-45BE-BF9F-5258358B61B7}" srcOrd="1" destOrd="0" presId="urn:microsoft.com/office/officeart/2005/8/layout/vList2"/>
    <dgm:cxn modelId="{BE36DF10-E230-490E-96EE-AB51688C99FF}" type="presParOf" srcId="{48E0081D-2B17-42D0-8F04-A9202B58F77C}" destId="{6D4F48DC-49EE-41BD-9363-265552E6A874}" srcOrd="2" destOrd="0" presId="urn:microsoft.com/office/officeart/2005/8/layout/vList2"/>
    <dgm:cxn modelId="{C3B300A9-73D6-4F59-AA7D-250AAF9209E3}" type="presParOf" srcId="{48E0081D-2B17-42D0-8F04-A9202B58F77C}" destId="{FFC51465-7472-4001-B662-79249F3C6D52}" srcOrd="3" destOrd="0" presId="urn:microsoft.com/office/officeart/2005/8/layout/vList2"/>
    <dgm:cxn modelId="{A3782D64-B790-416B-A54A-1705FBA522C7}" type="presParOf" srcId="{48E0081D-2B17-42D0-8F04-A9202B58F77C}" destId="{7467D03A-F2C1-4FC5-991C-25BBBD43F9F7}" srcOrd="4" destOrd="0" presId="urn:microsoft.com/office/officeart/2005/8/layout/vList2"/>
    <dgm:cxn modelId="{99E7556F-4B2A-4322-8171-575789A7D00E}" type="presParOf" srcId="{48E0081D-2B17-42D0-8F04-A9202B58F77C}" destId="{54D4B995-91EE-4961-9C83-19F969A4AC1D}" srcOrd="5" destOrd="0" presId="urn:microsoft.com/office/officeart/2005/8/layout/vList2"/>
    <dgm:cxn modelId="{18A19418-48F0-4584-BE1E-3329CF68A469}" type="presParOf" srcId="{48E0081D-2B17-42D0-8F04-A9202B58F77C}" destId="{F4A1B0E6-C24D-404A-8D40-739E735E9EDA}" srcOrd="6" destOrd="0" presId="urn:microsoft.com/office/officeart/2005/8/layout/vList2"/>
    <dgm:cxn modelId="{B0255D07-209C-4603-875E-417E7ED1878E}" type="presParOf" srcId="{48E0081D-2B17-42D0-8F04-A9202B58F77C}" destId="{CBFD2E0E-ED86-41F9-A510-8F4B6A2E4FDD}" srcOrd="7" destOrd="0" presId="urn:microsoft.com/office/officeart/2005/8/layout/vList2"/>
    <dgm:cxn modelId="{19EEE5DC-8C08-45E2-84CA-D62E66BD5942}" type="presParOf" srcId="{48E0081D-2B17-42D0-8F04-A9202B58F77C}" destId="{F3F3621B-818F-4282-956A-A8DBB8485A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/>
            <a:t>GET /api/v1/games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/v1/games/2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E5A4C7DA-CA15-4423-AFCD-1AA5DF41F3F3}">
      <dgm:prSet/>
      <dgm:spPr/>
      <dgm:t>
        <a:bodyPr/>
        <a:lstStyle/>
        <a:p>
          <a:r>
            <a:rPr lang="en-US" dirty="0"/>
            <a:t>… {reviews: [123, 456, …]}</a:t>
          </a:r>
        </a:p>
      </dgm:t>
    </dgm:pt>
    <dgm:pt modelId="{EFCA0CB4-4815-4431-8618-A41A6D110EBD}" type="parTrans" cxnId="{178C87FB-BBB9-4ADE-B497-F827863FE766}">
      <dgm:prSet/>
      <dgm:spPr/>
      <dgm:t>
        <a:bodyPr/>
        <a:lstStyle/>
        <a:p>
          <a:endParaRPr lang="en-US"/>
        </a:p>
      </dgm:t>
    </dgm:pt>
    <dgm:pt modelId="{BAB2E958-7A65-47D4-A198-C09000B0BC87}" type="sibTrans" cxnId="{178C87FB-BBB9-4ADE-B497-F827863FE766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/v1/reviews/123</a:t>
          </a:r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6235E527-36A7-421A-9A77-5E67BB2EA20C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/v1/reviews/456</a:t>
          </a:r>
        </a:p>
      </dgm:t>
    </dgm:pt>
    <dgm:pt modelId="{8B4E4776-54A0-4B46-97B2-63DB27841909}" type="parTrans" cxnId="{627669E7-3F2B-4622-BBD3-EFBCAB4D1921}">
      <dgm:prSet/>
      <dgm:spPr/>
      <dgm:t>
        <a:bodyPr/>
        <a:lstStyle/>
        <a:p>
          <a:endParaRPr lang="en-US"/>
        </a:p>
      </dgm:t>
    </dgm:pt>
    <dgm:pt modelId="{A464881D-D8B8-436E-AFBF-06BD937A5050}" type="sibTrans" cxnId="{627669E7-3F2B-4622-BBD3-EFBCAB4D1921}">
      <dgm:prSet/>
      <dgm:spPr/>
      <dgm:t>
        <a:bodyPr/>
        <a:lstStyle/>
        <a:p>
          <a:endParaRPr lang="en-US"/>
        </a:p>
      </dgm:t>
    </dgm:pt>
    <dgm:pt modelId="{A8B151EB-425C-4D23-944C-5AC0F45D60F1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B078B0DA-A67D-4C15-8B26-AEAC4EEA62A9}" type="parTrans" cxnId="{2CDB5A88-D8F4-45A9-B7F6-205C517B2E74}">
      <dgm:prSet/>
      <dgm:spPr/>
      <dgm:t>
        <a:bodyPr/>
        <a:lstStyle/>
        <a:p>
          <a:endParaRPr lang="en-US"/>
        </a:p>
      </dgm:t>
    </dgm:pt>
    <dgm:pt modelId="{CC3ABBB1-E28B-43C9-B533-820B6F435DF2}" type="sibTrans" cxnId="{2CDB5A88-D8F4-45A9-B7F6-205C517B2E74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6D4F48DC-49EE-41BD-9363-265552E6A874}" type="pres">
      <dgm:prSet presAssocID="{B5507026-56AA-41CB-A953-A61B7CEF61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F4A1B0E6-C24D-404A-8D40-739E735E9EDA}" type="pres">
      <dgm:prSet presAssocID="{E5A4C7DA-CA15-4423-AFCD-1AA5DF41F3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BFD2E0E-ED86-41F9-A510-8F4B6A2E4FDD}" type="pres">
      <dgm:prSet presAssocID="{BAB2E958-7A65-47D4-A198-C09000B0BC87}" presName="spacer" presStyleCnt="0"/>
      <dgm:spPr/>
    </dgm:pt>
    <dgm:pt modelId="{F3F3621B-818F-4282-956A-A8DBB8485A55}" type="pres">
      <dgm:prSet presAssocID="{5A7485D0-9ED8-47C7-814B-0E9059DBB6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3906DF-34C9-4EE4-A025-DFDBDB0E9D1A}" type="pres">
      <dgm:prSet presAssocID="{99E1903B-701F-4095-86D9-63085725B4FE}" presName="spacer" presStyleCnt="0"/>
      <dgm:spPr/>
    </dgm:pt>
    <dgm:pt modelId="{C79E46CD-065A-4FD4-AF21-1FA3D5A2087B}" type="pres">
      <dgm:prSet presAssocID="{6235E527-36A7-421A-9A77-5E67BB2EA2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DFCA539-A0C4-4085-9EC9-D53A89ECAC55}" type="pres">
      <dgm:prSet presAssocID="{A464881D-D8B8-436E-AFBF-06BD937A5050}" presName="spacer" presStyleCnt="0"/>
      <dgm:spPr/>
    </dgm:pt>
    <dgm:pt modelId="{0F0B725F-E60E-416B-A0EB-69AE386BCB81}" type="pres">
      <dgm:prSet presAssocID="{A8B151EB-425C-4D23-944C-5AC0F45D60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5BF429-328F-4962-B9CF-28E5FF615ECC}" srcId="{99726E9A-9F37-4CD5-BA67-FF7605AB2DD2}" destId="{5A7485D0-9ED8-47C7-814B-0E9059DBB615}" srcOrd="3" destOrd="0" parTransId="{7853D88E-57C6-4D81-AD12-1482E1F4911B}" sibTransId="{99E1903B-701F-4095-86D9-63085725B4FE}"/>
    <dgm:cxn modelId="{D250013D-C5EB-48EA-9311-11828F80E66A}" type="presOf" srcId="{DD7B6BA5-6743-46E1-838F-4F77677C3CE5}" destId="{F0ED6DF9-6BD1-44C2-A384-78B36C9E20C1}" srcOrd="0" destOrd="0" presId="urn:microsoft.com/office/officeart/2005/8/layout/vList2"/>
    <dgm:cxn modelId="{065B7743-E1AF-4864-ACF9-76DFCFF3FFF8}" type="presOf" srcId="{E5A4C7DA-CA15-4423-AFCD-1AA5DF41F3F3}" destId="{F4A1B0E6-C24D-404A-8D40-739E735E9EDA}" srcOrd="0" destOrd="0" presId="urn:microsoft.com/office/officeart/2005/8/layout/vList2"/>
    <dgm:cxn modelId="{2CCBF577-38AB-44C7-A37D-823F043CD687}" type="presOf" srcId="{B5507026-56AA-41CB-A953-A61B7CEF61CA}" destId="{6D4F48DC-49EE-41BD-9363-265552E6A874}" srcOrd="0" destOrd="0" presId="urn:microsoft.com/office/officeart/2005/8/layout/vList2"/>
    <dgm:cxn modelId="{B8570979-6705-43F6-BA24-708663EBC030}" type="presOf" srcId="{A8B151EB-425C-4D23-944C-5AC0F45D60F1}" destId="{0F0B725F-E60E-416B-A0EB-69AE386BCB81}" srcOrd="0" destOrd="0" presId="urn:microsoft.com/office/officeart/2005/8/layout/vList2"/>
    <dgm:cxn modelId="{2CDB5A88-D8F4-45A9-B7F6-205C517B2E74}" srcId="{99726E9A-9F37-4CD5-BA67-FF7605AB2DD2}" destId="{A8B151EB-425C-4D23-944C-5AC0F45D60F1}" srcOrd="5" destOrd="0" parTransId="{B078B0DA-A67D-4C15-8B26-AEAC4EEA62A9}" sibTransId="{CC3ABBB1-E28B-43C9-B533-820B6F435DF2}"/>
    <dgm:cxn modelId="{C81B5CB6-FB6B-4A8A-971A-2935270AD08A}" srcId="{99726E9A-9F37-4CD5-BA67-FF7605AB2DD2}" destId="{B5507026-56AA-41CB-A953-A61B7CEF61CA}" srcOrd="1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5B5837DD-0325-4C31-8FDE-9DDDFCB2425A}" type="presOf" srcId="{6235E527-36A7-421A-9A77-5E67BB2EA20C}" destId="{C79E46CD-065A-4FD4-AF21-1FA3D5A2087B}" srcOrd="0" destOrd="0" presId="urn:microsoft.com/office/officeart/2005/8/layout/vList2"/>
    <dgm:cxn modelId="{D49C0EDF-7371-4532-9882-E90E80BBD098}" type="presOf" srcId="{5A7485D0-9ED8-47C7-814B-0E9059DBB615}" destId="{F3F3621B-818F-4282-956A-A8DBB8485A55}" srcOrd="0" destOrd="0" presId="urn:microsoft.com/office/officeart/2005/8/layout/vList2"/>
    <dgm:cxn modelId="{627669E7-3F2B-4622-BBD3-EFBCAB4D1921}" srcId="{99726E9A-9F37-4CD5-BA67-FF7605AB2DD2}" destId="{6235E527-36A7-421A-9A77-5E67BB2EA20C}" srcOrd="4" destOrd="0" parTransId="{8B4E4776-54A0-4B46-97B2-63DB27841909}" sibTransId="{A464881D-D8B8-436E-AFBF-06BD937A5050}"/>
    <dgm:cxn modelId="{28B103F1-CD9A-4A83-BCD5-D605B24A74A4}" type="presOf" srcId="{99726E9A-9F37-4CD5-BA67-FF7605AB2DD2}" destId="{48E0081D-2B17-42D0-8F04-A9202B58F77C}" srcOrd="0" destOrd="0" presId="urn:microsoft.com/office/officeart/2005/8/layout/vList2"/>
    <dgm:cxn modelId="{178C87FB-BBB9-4ADE-B497-F827863FE766}" srcId="{99726E9A-9F37-4CD5-BA67-FF7605AB2DD2}" destId="{E5A4C7DA-CA15-4423-AFCD-1AA5DF41F3F3}" srcOrd="2" destOrd="0" parTransId="{EFCA0CB4-4815-4431-8618-A41A6D110EBD}" sibTransId="{BAB2E958-7A65-47D4-A198-C09000B0BC87}"/>
    <dgm:cxn modelId="{A331C5A0-3A97-407B-BB99-EFCCCC5ABEF0}" type="presParOf" srcId="{48E0081D-2B17-42D0-8F04-A9202B58F77C}" destId="{F0ED6DF9-6BD1-44C2-A384-78B36C9E20C1}" srcOrd="0" destOrd="0" presId="urn:microsoft.com/office/officeart/2005/8/layout/vList2"/>
    <dgm:cxn modelId="{DD4AFD4B-B74C-48E4-89EE-A7F5F8CCDF71}" type="presParOf" srcId="{48E0081D-2B17-42D0-8F04-A9202B58F77C}" destId="{B19EBD3C-D9E7-45BE-BF9F-5258358B61B7}" srcOrd="1" destOrd="0" presId="urn:microsoft.com/office/officeart/2005/8/layout/vList2"/>
    <dgm:cxn modelId="{FBF6BEE3-53BE-4623-A42D-43BEB8E2E2E2}" type="presParOf" srcId="{48E0081D-2B17-42D0-8F04-A9202B58F77C}" destId="{6D4F48DC-49EE-41BD-9363-265552E6A874}" srcOrd="2" destOrd="0" presId="urn:microsoft.com/office/officeart/2005/8/layout/vList2"/>
    <dgm:cxn modelId="{B088FBE1-42A2-4E2B-8705-FF135B7D9444}" type="presParOf" srcId="{48E0081D-2B17-42D0-8F04-A9202B58F77C}" destId="{FFC51465-7472-4001-B662-79249F3C6D52}" srcOrd="3" destOrd="0" presId="urn:microsoft.com/office/officeart/2005/8/layout/vList2"/>
    <dgm:cxn modelId="{8A9AD754-B725-41BB-9982-A3BB6C3358E0}" type="presParOf" srcId="{48E0081D-2B17-42D0-8F04-A9202B58F77C}" destId="{F4A1B0E6-C24D-404A-8D40-739E735E9EDA}" srcOrd="4" destOrd="0" presId="urn:microsoft.com/office/officeart/2005/8/layout/vList2"/>
    <dgm:cxn modelId="{EA57C822-BE96-4E7F-82BE-C8742EC8F2BF}" type="presParOf" srcId="{48E0081D-2B17-42D0-8F04-A9202B58F77C}" destId="{CBFD2E0E-ED86-41F9-A510-8F4B6A2E4FDD}" srcOrd="5" destOrd="0" presId="urn:microsoft.com/office/officeart/2005/8/layout/vList2"/>
    <dgm:cxn modelId="{F6007BE7-C791-4F27-9AF4-C871D4296F29}" type="presParOf" srcId="{48E0081D-2B17-42D0-8F04-A9202B58F77C}" destId="{F3F3621B-818F-4282-956A-A8DBB8485A55}" srcOrd="6" destOrd="0" presId="urn:microsoft.com/office/officeart/2005/8/layout/vList2"/>
    <dgm:cxn modelId="{D8E0CA15-9A02-48D7-964F-FB3D054BB313}" type="presParOf" srcId="{48E0081D-2B17-42D0-8F04-A9202B58F77C}" destId="{963906DF-34C9-4EE4-A025-DFDBDB0E9D1A}" srcOrd="7" destOrd="0" presId="urn:microsoft.com/office/officeart/2005/8/layout/vList2"/>
    <dgm:cxn modelId="{C7A8B828-FCF9-4A46-8E22-A395D9E59419}" type="presParOf" srcId="{48E0081D-2B17-42D0-8F04-A9202B58F77C}" destId="{C79E46CD-065A-4FD4-AF21-1FA3D5A2087B}" srcOrd="8" destOrd="0" presId="urn:microsoft.com/office/officeart/2005/8/layout/vList2"/>
    <dgm:cxn modelId="{0F7B51BE-0998-4676-8623-7F95F2B09116}" type="presParOf" srcId="{48E0081D-2B17-42D0-8F04-A9202B58F77C}" destId="{FDFCA539-A0C4-4085-9EC9-D53A89ECAC55}" srcOrd="9" destOrd="0" presId="urn:microsoft.com/office/officeart/2005/8/layout/vList2"/>
    <dgm:cxn modelId="{C068E840-8FE0-482A-A691-E1633777B2A4}" type="presParOf" srcId="{48E0081D-2B17-42D0-8F04-A9202B58F77C}" destId="{0F0B725F-E60E-416B-A0EB-69AE386BCB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/>
            <a:t>GET /api/v1/games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/v1/games/2?includes=reviews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</a:t>
          </a:r>
          <a:r>
            <a:rPr lang="en-US" dirty="0" err="1"/>
            <a:t>gamesAndReviews</a:t>
          </a:r>
          <a:endParaRPr lang="en-US" dirty="0"/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6235E527-36A7-421A-9A77-5E67BB2EA20C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/v1/</a:t>
          </a:r>
          <a:r>
            <a:rPr lang="en-US" dirty="0" err="1"/>
            <a:t>gamesAndReviewsWithDetails</a:t>
          </a:r>
          <a:endParaRPr lang="en-US" dirty="0"/>
        </a:p>
      </dgm:t>
    </dgm:pt>
    <dgm:pt modelId="{8B4E4776-54A0-4B46-97B2-63DB27841909}" type="parTrans" cxnId="{627669E7-3F2B-4622-BBD3-EFBCAB4D1921}">
      <dgm:prSet/>
      <dgm:spPr/>
      <dgm:t>
        <a:bodyPr/>
        <a:lstStyle/>
        <a:p>
          <a:endParaRPr lang="en-US"/>
        </a:p>
      </dgm:t>
    </dgm:pt>
    <dgm:pt modelId="{A464881D-D8B8-436E-AFBF-06BD937A5050}" type="sibTrans" cxnId="{627669E7-3F2B-4622-BBD3-EFBCAB4D1921}">
      <dgm:prSet/>
      <dgm:spPr/>
      <dgm:t>
        <a:bodyPr/>
        <a:lstStyle/>
        <a:p>
          <a:endParaRPr lang="en-US"/>
        </a:p>
      </dgm:t>
    </dgm:pt>
    <dgm:pt modelId="{A8B151EB-425C-4D23-944C-5AC0F45D60F1}">
      <dgm:prSet/>
      <dgm:spPr/>
      <dgm:t>
        <a:bodyPr/>
        <a:lstStyle/>
        <a:p>
          <a:r>
            <a:rPr lang="en-US" dirty="0"/>
            <a:t>… </a:t>
          </a:r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B078B0DA-A67D-4C15-8B26-AEAC4EEA62A9}" type="parTrans" cxnId="{2CDB5A88-D8F4-45A9-B7F6-205C517B2E74}">
      <dgm:prSet/>
      <dgm:spPr/>
      <dgm:t>
        <a:bodyPr/>
        <a:lstStyle/>
        <a:p>
          <a:endParaRPr lang="en-US"/>
        </a:p>
      </dgm:t>
    </dgm:pt>
    <dgm:pt modelId="{CC3ABBB1-E28B-43C9-B533-820B6F435DF2}" type="sibTrans" cxnId="{2CDB5A88-D8F4-45A9-B7F6-205C517B2E74}">
      <dgm:prSet/>
      <dgm:spPr/>
      <dgm:t>
        <a:bodyPr/>
        <a:lstStyle/>
        <a:p>
          <a:endParaRPr lang="en-US"/>
        </a:p>
      </dgm:t>
    </dgm:pt>
    <dgm:pt modelId="{D67D21F4-211B-40CA-86CB-29E5A32AD168}">
      <dgm:prSet/>
      <dgm:spPr/>
      <dgm:t>
        <a:bodyPr/>
        <a:lstStyle/>
        <a:p>
          <a:r>
            <a:rPr lang="en-US" dirty="0"/>
            <a:t>OR</a:t>
          </a:r>
        </a:p>
      </dgm:t>
    </dgm:pt>
    <dgm:pt modelId="{1AC62A84-A13D-41FD-A679-4BFD64661058}" type="parTrans" cxnId="{56C22AB1-0E7A-4165-B8B2-3531B3263A30}">
      <dgm:prSet/>
      <dgm:spPr/>
      <dgm:t>
        <a:bodyPr/>
        <a:lstStyle/>
        <a:p>
          <a:endParaRPr lang="en-US"/>
        </a:p>
      </dgm:t>
    </dgm:pt>
    <dgm:pt modelId="{FF12C2FB-8659-4974-AAEC-6A57554BB446}" type="sibTrans" cxnId="{56C22AB1-0E7A-4165-B8B2-3531B3263A30}">
      <dgm:prSet/>
      <dgm:spPr/>
      <dgm:t>
        <a:bodyPr/>
        <a:lstStyle/>
        <a:p>
          <a:endParaRPr lang="en-US"/>
        </a:p>
      </dgm:t>
    </dgm:pt>
    <dgm:pt modelId="{E5EA8BE7-5B8D-4FF1-A015-779D3280AA9C}">
      <dgm:prSet/>
      <dgm:spPr/>
      <dgm:t>
        <a:bodyPr/>
        <a:lstStyle/>
        <a:p>
          <a:r>
            <a:rPr lang="en-US" dirty="0"/>
            <a:t>GET /</a:t>
          </a:r>
          <a:r>
            <a:rPr lang="en-US" dirty="0" err="1"/>
            <a:t>api</a:t>
          </a:r>
          <a:r>
            <a:rPr lang="en-US" dirty="0"/>
            <a:t>/</a:t>
          </a:r>
          <a:r>
            <a:rPr lang="en-US" dirty="0" err="1"/>
            <a:t>getGamesAndStuff</a:t>
          </a:r>
          <a:endParaRPr lang="en-US" dirty="0"/>
        </a:p>
      </dgm:t>
    </dgm:pt>
    <dgm:pt modelId="{A54A2692-6EC2-462C-BF8E-4B97AE15523A}" type="parTrans" cxnId="{74DFAA1F-7366-463A-A117-C41C094FE91C}">
      <dgm:prSet/>
      <dgm:spPr/>
      <dgm:t>
        <a:bodyPr/>
        <a:lstStyle/>
        <a:p>
          <a:endParaRPr lang="en-US"/>
        </a:p>
      </dgm:t>
    </dgm:pt>
    <dgm:pt modelId="{90AF4E83-F02D-4895-BECD-FB583748B61B}" type="sibTrans" cxnId="{74DFAA1F-7366-463A-A117-C41C094FE91C}">
      <dgm:prSet/>
      <dgm:spPr/>
      <dgm:t>
        <a:bodyPr/>
        <a:lstStyle/>
        <a:p>
          <a:endParaRPr lang="en-US"/>
        </a:p>
      </dgm:t>
    </dgm:pt>
    <dgm:pt modelId="{012D0307-4D07-4E03-9D50-624025A0A132}">
      <dgm:prSet/>
      <dgm:spPr/>
      <dgm:t>
        <a:bodyPr/>
        <a:lstStyle/>
        <a:p>
          <a:r>
            <a:rPr lang="en-US" dirty="0"/>
            <a:t>POST /</a:t>
          </a:r>
          <a:r>
            <a:rPr lang="en-US" dirty="0" err="1"/>
            <a:t>api</a:t>
          </a:r>
          <a:r>
            <a:rPr lang="en-US" dirty="0"/>
            <a:t>/</a:t>
          </a:r>
          <a:r>
            <a:rPr lang="en-US" dirty="0" err="1"/>
            <a:t>getGamesAndReviewsAndComments</a:t>
          </a:r>
          <a:endParaRPr lang="en-US" dirty="0"/>
        </a:p>
      </dgm:t>
    </dgm:pt>
    <dgm:pt modelId="{A7B98363-7835-4F31-A6A7-52210C92424F}" type="parTrans" cxnId="{2C0DB3C9-6725-4D5A-9C18-688975D18C4F}">
      <dgm:prSet/>
      <dgm:spPr/>
      <dgm:t>
        <a:bodyPr/>
        <a:lstStyle/>
        <a:p>
          <a:endParaRPr lang="en-US"/>
        </a:p>
      </dgm:t>
    </dgm:pt>
    <dgm:pt modelId="{B014B84A-4A25-44B0-B757-0E45FABD55D0}" type="sibTrans" cxnId="{2C0DB3C9-6725-4D5A-9C18-688975D18C4F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6D4F48DC-49EE-41BD-9363-265552E6A874}" type="pres">
      <dgm:prSet presAssocID="{B5507026-56AA-41CB-A953-A61B7CEF61C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9D62AFB1-E820-40D5-A68B-6177A8BB6C87}" type="pres">
      <dgm:prSet presAssocID="{D67D21F4-211B-40CA-86CB-29E5A32AD16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28C09AD-4CF9-4E8D-9B7F-C19CDA7AFDFA}" type="pres">
      <dgm:prSet presAssocID="{FF12C2FB-8659-4974-AAEC-6A57554BB446}" presName="spacer" presStyleCnt="0"/>
      <dgm:spPr/>
    </dgm:pt>
    <dgm:pt modelId="{F3F3621B-818F-4282-956A-A8DBB8485A55}" type="pres">
      <dgm:prSet presAssocID="{5A7485D0-9ED8-47C7-814B-0E9059DBB61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63906DF-34C9-4EE4-A025-DFDBDB0E9D1A}" type="pres">
      <dgm:prSet presAssocID="{99E1903B-701F-4095-86D9-63085725B4FE}" presName="spacer" presStyleCnt="0"/>
      <dgm:spPr/>
    </dgm:pt>
    <dgm:pt modelId="{C79E46CD-065A-4FD4-AF21-1FA3D5A2087B}" type="pres">
      <dgm:prSet presAssocID="{6235E527-36A7-421A-9A77-5E67BB2EA20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DFCA539-A0C4-4085-9EC9-D53A89ECAC55}" type="pres">
      <dgm:prSet presAssocID="{A464881D-D8B8-436E-AFBF-06BD937A5050}" presName="spacer" presStyleCnt="0"/>
      <dgm:spPr/>
    </dgm:pt>
    <dgm:pt modelId="{3F65752B-AE84-4745-AA8E-66F6DFE95622}" type="pres">
      <dgm:prSet presAssocID="{E5EA8BE7-5B8D-4FF1-A015-779D3280AA9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4BDAF18-EFD4-444E-A658-ADC8FD59A1C8}" type="pres">
      <dgm:prSet presAssocID="{90AF4E83-F02D-4895-BECD-FB583748B61B}" presName="spacer" presStyleCnt="0"/>
      <dgm:spPr/>
    </dgm:pt>
    <dgm:pt modelId="{41B73FB0-9AE9-4750-9640-C13E83DA10A0}" type="pres">
      <dgm:prSet presAssocID="{012D0307-4D07-4E03-9D50-624025A0A13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36B721D-D9AB-47A0-8A66-6776E1D48FD9}" type="pres">
      <dgm:prSet presAssocID="{B014B84A-4A25-44B0-B757-0E45FABD55D0}" presName="spacer" presStyleCnt="0"/>
      <dgm:spPr/>
    </dgm:pt>
    <dgm:pt modelId="{0F0B725F-E60E-416B-A0EB-69AE386BCB81}" type="pres">
      <dgm:prSet presAssocID="{A8B151EB-425C-4D23-944C-5AC0F45D60F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7AB6613-CB8F-4E4B-B4BE-CFFEEE1F8CD8}" type="presOf" srcId="{A8B151EB-425C-4D23-944C-5AC0F45D60F1}" destId="{0F0B725F-E60E-416B-A0EB-69AE386BCB81}" srcOrd="0" destOrd="0" presId="urn:microsoft.com/office/officeart/2005/8/layout/vList2"/>
    <dgm:cxn modelId="{F4593618-25E2-4907-ABA5-6A595CFB82B9}" type="presOf" srcId="{D67D21F4-211B-40CA-86CB-29E5A32AD168}" destId="{9D62AFB1-E820-40D5-A68B-6177A8BB6C87}" srcOrd="0" destOrd="0" presId="urn:microsoft.com/office/officeart/2005/8/layout/vList2"/>
    <dgm:cxn modelId="{74DFAA1F-7366-463A-A117-C41C094FE91C}" srcId="{99726E9A-9F37-4CD5-BA67-FF7605AB2DD2}" destId="{E5EA8BE7-5B8D-4FF1-A015-779D3280AA9C}" srcOrd="5" destOrd="0" parTransId="{A54A2692-6EC2-462C-BF8E-4B97AE15523A}" sibTransId="{90AF4E83-F02D-4895-BECD-FB583748B61B}"/>
    <dgm:cxn modelId="{7177B527-4E05-4810-8B71-ED9D7ED3B6BD}" type="presOf" srcId="{5A7485D0-9ED8-47C7-814B-0E9059DBB615}" destId="{F3F3621B-818F-4282-956A-A8DBB8485A55}" srcOrd="0" destOrd="0" presId="urn:microsoft.com/office/officeart/2005/8/layout/vList2"/>
    <dgm:cxn modelId="{525BF429-328F-4962-B9CF-28E5FF615ECC}" srcId="{99726E9A-9F37-4CD5-BA67-FF7605AB2DD2}" destId="{5A7485D0-9ED8-47C7-814B-0E9059DBB615}" srcOrd="3" destOrd="0" parTransId="{7853D88E-57C6-4D81-AD12-1482E1F4911B}" sibTransId="{99E1903B-701F-4095-86D9-63085725B4FE}"/>
    <dgm:cxn modelId="{7708AE68-4019-40B7-8ECC-6B075B1775D2}" type="presOf" srcId="{99726E9A-9F37-4CD5-BA67-FF7605AB2DD2}" destId="{48E0081D-2B17-42D0-8F04-A9202B58F77C}" srcOrd="0" destOrd="0" presId="urn:microsoft.com/office/officeart/2005/8/layout/vList2"/>
    <dgm:cxn modelId="{BC66677D-C3BC-4434-911E-ED9452A0F226}" type="presOf" srcId="{012D0307-4D07-4E03-9D50-624025A0A132}" destId="{41B73FB0-9AE9-4750-9640-C13E83DA10A0}" srcOrd="0" destOrd="0" presId="urn:microsoft.com/office/officeart/2005/8/layout/vList2"/>
    <dgm:cxn modelId="{2CDB5A88-D8F4-45A9-B7F6-205C517B2E74}" srcId="{99726E9A-9F37-4CD5-BA67-FF7605AB2DD2}" destId="{A8B151EB-425C-4D23-944C-5AC0F45D60F1}" srcOrd="7" destOrd="0" parTransId="{B078B0DA-A67D-4C15-8B26-AEAC4EEA62A9}" sibTransId="{CC3ABBB1-E28B-43C9-B533-820B6F435DF2}"/>
    <dgm:cxn modelId="{50C1B288-D828-4918-8E93-225119E58809}" type="presOf" srcId="{DD7B6BA5-6743-46E1-838F-4F77677C3CE5}" destId="{F0ED6DF9-6BD1-44C2-A384-78B36C9E20C1}" srcOrd="0" destOrd="0" presId="urn:microsoft.com/office/officeart/2005/8/layout/vList2"/>
    <dgm:cxn modelId="{6CFDFE95-2A92-4415-8C7D-DB3365A4D690}" type="presOf" srcId="{6235E527-36A7-421A-9A77-5E67BB2EA20C}" destId="{C79E46CD-065A-4FD4-AF21-1FA3D5A2087B}" srcOrd="0" destOrd="0" presId="urn:microsoft.com/office/officeart/2005/8/layout/vList2"/>
    <dgm:cxn modelId="{56C22AB1-0E7A-4165-B8B2-3531B3263A30}" srcId="{99726E9A-9F37-4CD5-BA67-FF7605AB2DD2}" destId="{D67D21F4-211B-40CA-86CB-29E5A32AD168}" srcOrd="2" destOrd="0" parTransId="{1AC62A84-A13D-41FD-A679-4BFD64661058}" sibTransId="{FF12C2FB-8659-4974-AAEC-6A57554BB446}"/>
    <dgm:cxn modelId="{C81B5CB6-FB6B-4A8A-971A-2935270AD08A}" srcId="{99726E9A-9F37-4CD5-BA67-FF7605AB2DD2}" destId="{B5507026-56AA-41CB-A953-A61B7CEF61CA}" srcOrd="1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2C0DB3C9-6725-4D5A-9C18-688975D18C4F}" srcId="{99726E9A-9F37-4CD5-BA67-FF7605AB2DD2}" destId="{012D0307-4D07-4E03-9D50-624025A0A132}" srcOrd="6" destOrd="0" parTransId="{A7B98363-7835-4F31-A6A7-52210C92424F}" sibTransId="{B014B84A-4A25-44B0-B757-0E45FABD55D0}"/>
    <dgm:cxn modelId="{C94011D3-0556-4431-B0E9-81852B335638}" type="presOf" srcId="{E5EA8BE7-5B8D-4FF1-A015-779D3280AA9C}" destId="{3F65752B-AE84-4745-AA8E-66F6DFE95622}" srcOrd="0" destOrd="0" presId="urn:microsoft.com/office/officeart/2005/8/layout/vList2"/>
    <dgm:cxn modelId="{627669E7-3F2B-4622-BBD3-EFBCAB4D1921}" srcId="{99726E9A-9F37-4CD5-BA67-FF7605AB2DD2}" destId="{6235E527-36A7-421A-9A77-5E67BB2EA20C}" srcOrd="4" destOrd="0" parTransId="{8B4E4776-54A0-4B46-97B2-63DB27841909}" sibTransId="{A464881D-D8B8-436E-AFBF-06BD937A5050}"/>
    <dgm:cxn modelId="{4EA04AFC-73E4-4C90-B40C-31E9C3389EA6}" type="presOf" srcId="{B5507026-56AA-41CB-A953-A61B7CEF61CA}" destId="{6D4F48DC-49EE-41BD-9363-265552E6A874}" srcOrd="0" destOrd="0" presId="urn:microsoft.com/office/officeart/2005/8/layout/vList2"/>
    <dgm:cxn modelId="{6A723D6D-C524-47C1-B284-ACCBA623E498}" type="presParOf" srcId="{48E0081D-2B17-42D0-8F04-A9202B58F77C}" destId="{F0ED6DF9-6BD1-44C2-A384-78B36C9E20C1}" srcOrd="0" destOrd="0" presId="urn:microsoft.com/office/officeart/2005/8/layout/vList2"/>
    <dgm:cxn modelId="{7A12B5D8-3161-4B6A-BF25-8448F3823379}" type="presParOf" srcId="{48E0081D-2B17-42D0-8F04-A9202B58F77C}" destId="{B19EBD3C-D9E7-45BE-BF9F-5258358B61B7}" srcOrd="1" destOrd="0" presId="urn:microsoft.com/office/officeart/2005/8/layout/vList2"/>
    <dgm:cxn modelId="{2EF6A69F-5396-439E-A600-AE08B621C347}" type="presParOf" srcId="{48E0081D-2B17-42D0-8F04-A9202B58F77C}" destId="{6D4F48DC-49EE-41BD-9363-265552E6A874}" srcOrd="2" destOrd="0" presId="urn:microsoft.com/office/officeart/2005/8/layout/vList2"/>
    <dgm:cxn modelId="{8CE67EBB-C8CC-4F4D-BCB7-4025F8AE1A7D}" type="presParOf" srcId="{48E0081D-2B17-42D0-8F04-A9202B58F77C}" destId="{FFC51465-7472-4001-B662-79249F3C6D52}" srcOrd="3" destOrd="0" presId="urn:microsoft.com/office/officeart/2005/8/layout/vList2"/>
    <dgm:cxn modelId="{93E7A2D3-30E8-489D-9AED-BA2DCBBCF69D}" type="presParOf" srcId="{48E0081D-2B17-42D0-8F04-A9202B58F77C}" destId="{9D62AFB1-E820-40D5-A68B-6177A8BB6C87}" srcOrd="4" destOrd="0" presId="urn:microsoft.com/office/officeart/2005/8/layout/vList2"/>
    <dgm:cxn modelId="{29765253-64D1-439F-89A9-42A4E1B21AAF}" type="presParOf" srcId="{48E0081D-2B17-42D0-8F04-A9202B58F77C}" destId="{128C09AD-4CF9-4E8D-9B7F-C19CDA7AFDFA}" srcOrd="5" destOrd="0" presId="urn:microsoft.com/office/officeart/2005/8/layout/vList2"/>
    <dgm:cxn modelId="{9CF75FA1-DAAF-47B1-9DE9-0F5D4C486DD7}" type="presParOf" srcId="{48E0081D-2B17-42D0-8F04-A9202B58F77C}" destId="{F3F3621B-818F-4282-956A-A8DBB8485A55}" srcOrd="6" destOrd="0" presId="urn:microsoft.com/office/officeart/2005/8/layout/vList2"/>
    <dgm:cxn modelId="{C3956415-6781-4047-A4BA-9112ABF48DB1}" type="presParOf" srcId="{48E0081D-2B17-42D0-8F04-A9202B58F77C}" destId="{963906DF-34C9-4EE4-A025-DFDBDB0E9D1A}" srcOrd="7" destOrd="0" presId="urn:microsoft.com/office/officeart/2005/8/layout/vList2"/>
    <dgm:cxn modelId="{7C86984D-9AE6-4540-95D4-503E2A0D5BFC}" type="presParOf" srcId="{48E0081D-2B17-42D0-8F04-A9202B58F77C}" destId="{C79E46CD-065A-4FD4-AF21-1FA3D5A2087B}" srcOrd="8" destOrd="0" presId="urn:microsoft.com/office/officeart/2005/8/layout/vList2"/>
    <dgm:cxn modelId="{BBD12AB0-E582-4ECB-A2B5-6557E7DEB823}" type="presParOf" srcId="{48E0081D-2B17-42D0-8F04-A9202B58F77C}" destId="{FDFCA539-A0C4-4085-9EC9-D53A89ECAC55}" srcOrd="9" destOrd="0" presId="urn:microsoft.com/office/officeart/2005/8/layout/vList2"/>
    <dgm:cxn modelId="{3EF238E2-259C-4318-9FB1-E9F665AA0120}" type="presParOf" srcId="{48E0081D-2B17-42D0-8F04-A9202B58F77C}" destId="{3F65752B-AE84-4745-AA8E-66F6DFE95622}" srcOrd="10" destOrd="0" presId="urn:microsoft.com/office/officeart/2005/8/layout/vList2"/>
    <dgm:cxn modelId="{404A6A93-3E0F-4202-9E14-9166ADCB0B3B}" type="presParOf" srcId="{48E0081D-2B17-42D0-8F04-A9202B58F77C}" destId="{F4BDAF18-EFD4-444E-A658-ADC8FD59A1C8}" srcOrd="11" destOrd="0" presId="urn:microsoft.com/office/officeart/2005/8/layout/vList2"/>
    <dgm:cxn modelId="{970BA0C0-DF9E-47CE-A153-0A4D21040214}" type="presParOf" srcId="{48E0081D-2B17-42D0-8F04-A9202B58F77C}" destId="{41B73FB0-9AE9-4750-9640-C13E83DA10A0}" srcOrd="12" destOrd="0" presId="urn:microsoft.com/office/officeart/2005/8/layout/vList2"/>
    <dgm:cxn modelId="{72927084-A911-4469-B0D3-CEC61ED0BC50}" type="presParOf" srcId="{48E0081D-2B17-42D0-8F04-A9202B58F77C}" destId="{236B721D-D9AB-47A0-8A66-6776E1D48FD9}" srcOrd="13" destOrd="0" presId="urn:microsoft.com/office/officeart/2005/8/layout/vList2"/>
    <dgm:cxn modelId="{C346F10A-4A50-43C7-BBC4-1779B3E1CB7A}" type="presParOf" srcId="{48E0081D-2B17-42D0-8F04-A9202B58F77C}" destId="{0F0B725F-E60E-416B-A0EB-69AE386BCB8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726E9A-9F37-4CD5-BA67-FF7605AB2DD2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D7B6BA5-6743-46E1-838F-4F77677C3CE5}">
      <dgm:prSet/>
      <dgm:spPr/>
      <dgm:t>
        <a:bodyPr/>
        <a:lstStyle/>
        <a:p>
          <a:r>
            <a:rPr lang="en-US" dirty="0"/>
            <a:t>POST /</a:t>
          </a:r>
          <a:r>
            <a:rPr lang="en-US" dirty="0" err="1"/>
            <a:t>api</a:t>
          </a:r>
          <a:r>
            <a:rPr lang="en-US" dirty="0"/>
            <a:t>/v1/games</a:t>
          </a:r>
        </a:p>
      </dgm:t>
    </dgm:pt>
    <dgm:pt modelId="{35CA2075-41E1-47D0-BA9B-F84B9BE51FEC}" type="parTrans" cxnId="{1B5815C6-7974-42EB-95DB-BA29E34E532F}">
      <dgm:prSet/>
      <dgm:spPr/>
      <dgm:t>
        <a:bodyPr/>
        <a:lstStyle/>
        <a:p>
          <a:endParaRPr lang="en-US"/>
        </a:p>
      </dgm:t>
    </dgm:pt>
    <dgm:pt modelId="{1F6C18AE-32FD-40CF-9E7D-27D0B2D503C2}" type="sibTrans" cxnId="{1B5815C6-7974-42EB-95DB-BA29E34E532F}">
      <dgm:prSet/>
      <dgm:spPr/>
      <dgm:t>
        <a:bodyPr/>
        <a:lstStyle/>
        <a:p>
          <a:endParaRPr lang="en-US"/>
        </a:p>
      </dgm:t>
    </dgm:pt>
    <dgm:pt modelId="{B5507026-56AA-41CB-A953-A61B7CEF61CA}">
      <dgm:prSet/>
      <dgm:spPr/>
      <dgm:t>
        <a:bodyPr/>
        <a:lstStyle/>
        <a:p>
          <a:r>
            <a:rPr lang="en-US" dirty="0"/>
            <a:t>PUT /</a:t>
          </a:r>
          <a:r>
            <a:rPr lang="en-US" dirty="0" err="1"/>
            <a:t>api</a:t>
          </a:r>
          <a:r>
            <a:rPr lang="en-US" dirty="0"/>
            <a:t>/games/2</a:t>
          </a:r>
        </a:p>
      </dgm:t>
    </dgm:pt>
    <dgm:pt modelId="{991C3936-13EF-44FE-873F-AF37E0B1836D}" type="parTrans" cxnId="{C81B5CB6-FB6B-4A8A-971A-2935270AD08A}">
      <dgm:prSet/>
      <dgm:spPr/>
      <dgm:t>
        <a:bodyPr/>
        <a:lstStyle/>
        <a:p>
          <a:endParaRPr lang="en-US"/>
        </a:p>
      </dgm:t>
    </dgm:pt>
    <dgm:pt modelId="{6AC734EA-19DF-4323-8522-E6CAFF073C3B}" type="sibTrans" cxnId="{C81B5CB6-FB6B-4A8A-971A-2935270AD08A}">
      <dgm:prSet/>
      <dgm:spPr/>
      <dgm:t>
        <a:bodyPr/>
        <a:lstStyle/>
        <a:p>
          <a:endParaRPr lang="en-US"/>
        </a:p>
      </dgm:t>
    </dgm:pt>
    <dgm:pt modelId="{5A7485D0-9ED8-47C7-814B-0E9059DBB615}">
      <dgm:prSet/>
      <dgm:spPr/>
      <dgm:t>
        <a:bodyPr/>
        <a:lstStyle/>
        <a:p>
          <a:r>
            <a:rPr lang="en-US" dirty="0"/>
            <a:t>PATCH /</a:t>
          </a:r>
          <a:r>
            <a:rPr lang="en-US" dirty="0" err="1"/>
            <a:t>api</a:t>
          </a:r>
          <a:r>
            <a:rPr lang="en-US" dirty="0"/>
            <a:t>/v1/game/34</a:t>
          </a:r>
        </a:p>
      </dgm:t>
    </dgm:pt>
    <dgm:pt modelId="{7853D88E-57C6-4D81-AD12-1482E1F4911B}" type="parTrans" cxnId="{525BF429-328F-4962-B9CF-28E5FF615ECC}">
      <dgm:prSet/>
      <dgm:spPr/>
      <dgm:t>
        <a:bodyPr/>
        <a:lstStyle/>
        <a:p>
          <a:endParaRPr lang="en-US"/>
        </a:p>
      </dgm:t>
    </dgm:pt>
    <dgm:pt modelId="{99E1903B-701F-4095-86D9-63085725B4FE}" type="sibTrans" cxnId="{525BF429-328F-4962-B9CF-28E5FF615ECC}">
      <dgm:prSet/>
      <dgm:spPr/>
      <dgm:t>
        <a:bodyPr/>
        <a:lstStyle/>
        <a:p>
          <a:endParaRPr lang="en-US"/>
        </a:p>
      </dgm:t>
    </dgm:pt>
    <dgm:pt modelId="{A8B151EB-425C-4D23-944C-5AC0F45D60F1}">
      <dgm:prSet/>
      <dgm:spPr/>
      <dgm:t>
        <a:bodyPr/>
        <a:lstStyle/>
        <a:p>
          <a:r>
            <a:rPr lang="en-US" dirty="0"/>
            <a:t>… </a:t>
          </a:r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B078B0DA-A67D-4C15-8B26-AEAC4EEA62A9}" type="parTrans" cxnId="{2CDB5A88-D8F4-45A9-B7F6-205C517B2E74}">
      <dgm:prSet/>
      <dgm:spPr/>
      <dgm:t>
        <a:bodyPr/>
        <a:lstStyle/>
        <a:p>
          <a:endParaRPr lang="en-US"/>
        </a:p>
      </dgm:t>
    </dgm:pt>
    <dgm:pt modelId="{CC3ABBB1-E28B-43C9-B533-820B6F435DF2}" type="sibTrans" cxnId="{2CDB5A88-D8F4-45A9-B7F6-205C517B2E74}">
      <dgm:prSet/>
      <dgm:spPr/>
      <dgm:t>
        <a:bodyPr/>
        <a:lstStyle/>
        <a:p>
          <a:endParaRPr lang="en-US"/>
        </a:p>
      </dgm:t>
    </dgm:pt>
    <dgm:pt modelId="{8EC60D1E-2922-4DF1-AC68-8D56529244F4}">
      <dgm:prSet/>
      <dgm:spPr/>
      <dgm:t>
        <a:bodyPr/>
        <a:lstStyle/>
        <a:p>
          <a:r>
            <a:rPr lang="en-US" dirty="0"/>
            <a:t>DELETE /</a:t>
          </a:r>
          <a:r>
            <a:rPr lang="en-US" dirty="0" err="1"/>
            <a:t>api</a:t>
          </a:r>
          <a:r>
            <a:rPr lang="en-US" dirty="0"/>
            <a:t>/v1/game/9</a:t>
          </a:r>
        </a:p>
      </dgm:t>
    </dgm:pt>
    <dgm:pt modelId="{EEE494D6-4163-4536-A125-5096CD0AAFE8}" type="parTrans" cxnId="{6C4AD7CC-19F5-428F-8E10-465097E0E897}">
      <dgm:prSet/>
      <dgm:spPr/>
      <dgm:t>
        <a:bodyPr/>
        <a:lstStyle/>
        <a:p>
          <a:endParaRPr lang="en-US"/>
        </a:p>
      </dgm:t>
    </dgm:pt>
    <dgm:pt modelId="{7841ECFD-526F-4596-9273-289AE538E863}" type="sibTrans" cxnId="{6C4AD7CC-19F5-428F-8E10-465097E0E897}">
      <dgm:prSet/>
      <dgm:spPr/>
      <dgm:t>
        <a:bodyPr/>
        <a:lstStyle/>
        <a:p>
          <a:endParaRPr lang="en-US"/>
        </a:p>
      </dgm:t>
    </dgm:pt>
    <dgm:pt modelId="{07BFE987-2761-47E9-846D-2CD4E7BCA706}">
      <dgm:prSet/>
      <dgm:spPr/>
      <dgm:t>
        <a:bodyPr/>
        <a:lstStyle/>
        <a:p>
          <a:r>
            <a:rPr lang="en-US" dirty="0"/>
            <a:t>POST /</a:t>
          </a:r>
          <a:r>
            <a:rPr lang="en-US" dirty="0" err="1"/>
            <a:t>api</a:t>
          </a:r>
          <a:r>
            <a:rPr lang="en-US" dirty="0"/>
            <a:t>/v1/onSale</a:t>
          </a:r>
        </a:p>
      </dgm:t>
    </dgm:pt>
    <dgm:pt modelId="{33708637-6637-4368-B0C9-8187DBE2B4AE}" type="parTrans" cxnId="{76F18028-54E0-42C5-BC9C-1DE55B973D58}">
      <dgm:prSet/>
      <dgm:spPr/>
      <dgm:t>
        <a:bodyPr/>
        <a:lstStyle/>
        <a:p>
          <a:endParaRPr lang="en-US"/>
        </a:p>
      </dgm:t>
    </dgm:pt>
    <dgm:pt modelId="{EB0DC5F4-228E-4D8B-B4E4-15B0130DA51E}" type="sibTrans" cxnId="{76F18028-54E0-42C5-BC9C-1DE55B973D58}">
      <dgm:prSet/>
      <dgm:spPr/>
      <dgm:t>
        <a:bodyPr/>
        <a:lstStyle/>
        <a:p>
          <a:endParaRPr lang="en-US"/>
        </a:p>
      </dgm:t>
    </dgm:pt>
    <dgm:pt modelId="{48E0081D-2B17-42D0-8F04-A9202B58F77C}" type="pres">
      <dgm:prSet presAssocID="{99726E9A-9F37-4CD5-BA67-FF7605AB2DD2}" presName="linear" presStyleCnt="0">
        <dgm:presLayoutVars>
          <dgm:animLvl val="lvl"/>
          <dgm:resizeHandles val="exact"/>
        </dgm:presLayoutVars>
      </dgm:prSet>
      <dgm:spPr/>
    </dgm:pt>
    <dgm:pt modelId="{F0ED6DF9-6BD1-44C2-A384-78B36C9E20C1}" type="pres">
      <dgm:prSet presAssocID="{DD7B6BA5-6743-46E1-838F-4F77677C3CE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9EBD3C-D9E7-45BE-BF9F-5258358B61B7}" type="pres">
      <dgm:prSet presAssocID="{1F6C18AE-32FD-40CF-9E7D-27D0B2D503C2}" presName="spacer" presStyleCnt="0"/>
      <dgm:spPr/>
    </dgm:pt>
    <dgm:pt modelId="{7D061002-D0B3-4D3D-9F4D-4EACCB2DAEC3}" type="pres">
      <dgm:prSet presAssocID="{07BFE987-2761-47E9-846D-2CD4E7BCA7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F61B50-1784-48B3-9119-1692AC5F5E52}" type="pres">
      <dgm:prSet presAssocID="{EB0DC5F4-228E-4D8B-B4E4-15B0130DA51E}" presName="spacer" presStyleCnt="0"/>
      <dgm:spPr/>
    </dgm:pt>
    <dgm:pt modelId="{6D4F48DC-49EE-41BD-9363-265552E6A874}" type="pres">
      <dgm:prSet presAssocID="{B5507026-56AA-41CB-A953-A61B7CEF61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FC51465-7472-4001-B662-79249F3C6D52}" type="pres">
      <dgm:prSet presAssocID="{6AC734EA-19DF-4323-8522-E6CAFF073C3B}" presName="spacer" presStyleCnt="0"/>
      <dgm:spPr/>
    </dgm:pt>
    <dgm:pt modelId="{F3F3621B-818F-4282-956A-A8DBB8485A55}" type="pres">
      <dgm:prSet presAssocID="{5A7485D0-9ED8-47C7-814B-0E9059DBB6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3906DF-34C9-4EE4-A025-DFDBDB0E9D1A}" type="pres">
      <dgm:prSet presAssocID="{99E1903B-701F-4095-86D9-63085725B4FE}" presName="spacer" presStyleCnt="0"/>
      <dgm:spPr/>
    </dgm:pt>
    <dgm:pt modelId="{6FECE19C-488C-42BE-A3FF-BA2A35694215}" type="pres">
      <dgm:prSet presAssocID="{8EC60D1E-2922-4DF1-AC68-8D56529244F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85A57C-17A9-4AB3-8DE5-EDB096854772}" type="pres">
      <dgm:prSet presAssocID="{7841ECFD-526F-4596-9273-289AE538E863}" presName="spacer" presStyleCnt="0"/>
      <dgm:spPr/>
    </dgm:pt>
    <dgm:pt modelId="{0F0B725F-E60E-416B-A0EB-69AE386BCB81}" type="pres">
      <dgm:prSet presAssocID="{A8B151EB-425C-4D23-944C-5AC0F45D60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7AB6613-CB8F-4E4B-B4BE-CFFEEE1F8CD8}" type="presOf" srcId="{A8B151EB-425C-4D23-944C-5AC0F45D60F1}" destId="{0F0B725F-E60E-416B-A0EB-69AE386BCB81}" srcOrd="0" destOrd="0" presId="urn:microsoft.com/office/officeart/2005/8/layout/vList2"/>
    <dgm:cxn modelId="{7177B527-4E05-4810-8B71-ED9D7ED3B6BD}" type="presOf" srcId="{5A7485D0-9ED8-47C7-814B-0E9059DBB615}" destId="{F3F3621B-818F-4282-956A-A8DBB8485A55}" srcOrd="0" destOrd="0" presId="urn:microsoft.com/office/officeart/2005/8/layout/vList2"/>
    <dgm:cxn modelId="{76F18028-54E0-42C5-BC9C-1DE55B973D58}" srcId="{99726E9A-9F37-4CD5-BA67-FF7605AB2DD2}" destId="{07BFE987-2761-47E9-846D-2CD4E7BCA706}" srcOrd="1" destOrd="0" parTransId="{33708637-6637-4368-B0C9-8187DBE2B4AE}" sibTransId="{EB0DC5F4-228E-4D8B-B4E4-15B0130DA51E}"/>
    <dgm:cxn modelId="{525BF429-328F-4962-B9CF-28E5FF615ECC}" srcId="{99726E9A-9F37-4CD5-BA67-FF7605AB2DD2}" destId="{5A7485D0-9ED8-47C7-814B-0E9059DBB615}" srcOrd="3" destOrd="0" parTransId="{7853D88E-57C6-4D81-AD12-1482E1F4911B}" sibTransId="{99E1903B-701F-4095-86D9-63085725B4FE}"/>
    <dgm:cxn modelId="{C5E5D961-6D08-43B1-BA07-A11C032FB0CF}" type="presOf" srcId="{8EC60D1E-2922-4DF1-AC68-8D56529244F4}" destId="{6FECE19C-488C-42BE-A3FF-BA2A35694215}" srcOrd="0" destOrd="0" presId="urn:microsoft.com/office/officeart/2005/8/layout/vList2"/>
    <dgm:cxn modelId="{7708AE68-4019-40B7-8ECC-6B075B1775D2}" type="presOf" srcId="{99726E9A-9F37-4CD5-BA67-FF7605AB2DD2}" destId="{48E0081D-2B17-42D0-8F04-A9202B58F77C}" srcOrd="0" destOrd="0" presId="urn:microsoft.com/office/officeart/2005/8/layout/vList2"/>
    <dgm:cxn modelId="{2CDB5A88-D8F4-45A9-B7F6-205C517B2E74}" srcId="{99726E9A-9F37-4CD5-BA67-FF7605AB2DD2}" destId="{A8B151EB-425C-4D23-944C-5AC0F45D60F1}" srcOrd="5" destOrd="0" parTransId="{B078B0DA-A67D-4C15-8B26-AEAC4EEA62A9}" sibTransId="{CC3ABBB1-E28B-43C9-B533-820B6F435DF2}"/>
    <dgm:cxn modelId="{50C1B288-D828-4918-8E93-225119E58809}" type="presOf" srcId="{DD7B6BA5-6743-46E1-838F-4F77677C3CE5}" destId="{F0ED6DF9-6BD1-44C2-A384-78B36C9E20C1}" srcOrd="0" destOrd="0" presId="urn:microsoft.com/office/officeart/2005/8/layout/vList2"/>
    <dgm:cxn modelId="{C81B5CB6-FB6B-4A8A-971A-2935270AD08A}" srcId="{99726E9A-9F37-4CD5-BA67-FF7605AB2DD2}" destId="{B5507026-56AA-41CB-A953-A61B7CEF61CA}" srcOrd="2" destOrd="0" parTransId="{991C3936-13EF-44FE-873F-AF37E0B1836D}" sibTransId="{6AC734EA-19DF-4323-8522-E6CAFF073C3B}"/>
    <dgm:cxn modelId="{1B5815C6-7974-42EB-95DB-BA29E34E532F}" srcId="{99726E9A-9F37-4CD5-BA67-FF7605AB2DD2}" destId="{DD7B6BA5-6743-46E1-838F-4F77677C3CE5}" srcOrd="0" destOrd="0" parTransId="{35CA2075-41E1-47D0-BA9B-F84B9BE51FEC}" sibTransId="{1F6C18AE-32FD-40CF-9E7D-27D0B2D503C2}"/>
    <dgm:cxn modelId="{6C4AD7CC-19F5-428F-8E10-465097E0E897}" srcId="{99726E9A-9F37-4CD5-BA67-FF7605AB2DD2}" destId="{8EC60D1E-2922-4DF1-AC68-8D56529244F4}" srcOrd="4" destOrd="0" parTransId="{EEE494D6-4163-4536-A125-5096CD0AAFE8}" sibTransId="{7841ECFD-526F-4596-9273-289AE538E863}"/>
    <dgm:cxn modelId="{671213EA-00A8-4DDD-8223-A919495ED362}" type="presOf" srcId="{07BFE987-2761-47E9-846D-2CD4E7BCA706}" destId="{7D061002-D0B3-4D3D-9F4D-4EACCB2DAEC3}" srcOrd="0" destOrd="0" presId="urn:microsoft.com/office/officeart/2005/8/layout/vList2"/>
    <dgm:cxn modelId="{4EA04AFC-73E4-4C90-B40C-31E9C3389EA6}" type="presOf" srcId="{B5507026-56AA-41CB-A953-A61B7CEF61CA}" destId="{6D4F48DC-49EE-41BD-9363-265552E6A874}" srcOrd="0" destOrd="0" presId="urn:microsoft.com/office/officeart/2005/8/layout/vList2"/>
    <dgm:cxn modelId="{6A723D6D-C524-47C1-B284-ACCBA623E498}" type="presParOf" srcId="{48E0081D-2B17-42D0-8F04-A9202B58F77C}" destId="{F0ED6DF9-6BD1-44C2-A384-78B36C9E20C1}" srcOrd="0" destOrd="0" presId="urn:microsoft.com/office/officeart/2005/8/layout/vList2"/>
    <dgm:cxn modelId="{7A12B5D8-3161-4B6A-BF25-8448F3823379}" type="presParOf" srcId="{48E0081D-2B17-42D0-8F04-A9202B58F77C}" destId="{B19EBD3C-D9E7-45BE-BF9F-5258358B61B7}" srcOrd="1" destOrd="0" presId="urn:microsoft.com/office/officeart/2005/8/layout/vList2"/>
    <dgm:cxn modelId="{64BBD3AC-002F-4866-93A3-D33A0F620105}" type="presParOf" srcId="{48E0081D-2B17-42D0-8F04-A9202B58F77C}" destId="{7D061002-D0B3-4D3D-9F4D-4EACCB2DAEC3}" srcOrd="2" destOrd="0" presId="urn:microsoft.com/office/officeart/2005/8/layout/vList2"/>
    <dgm:cxn modelId="{744816B8-389B-4954-B4E3-0D7B49E2F989}" type="presParOf" srcId="{48E0081D-2B17-42D0-8F04-A9202B58F77C}" destId="{50F61B50-1784-48B3-9119-1692AC5F5E52}" srcOrd="3" destOrd="0" presId="urn:microsoft.com/office/officeart/2005/8/layout/vList2"/>
    <dgm:cxn modelId="{2EF6A69F-5396-439E-A600-AE08B621C347}" type="presParOf" srcId="{48E0081D-2B17-42D0-8F04-A9202B58F77C}" destId="{6D4F48DC-49EE-41BD-9363-265552E6A874}" srcOrd="4" destOrd="0" presId="urn:microsoft.com/office/officeart/2005/8/layout/vList2"/>
    <dgm:cxn modelId="{8CE67EBB-C8CC-4F4D-BCB7-4025F8AE1A7D}" type="presParOf" srcId="{48E0081D-2B17-42D0-8F04-A9202B58F77C}" destId="{FFC51465-7472-4001-B662-79249F3C6D52}" srcOrd="5" destOrd="0" presId="urn:microsoft.com/office/officeart/2005/8/layout/vList2"/>
    <dgm:cxn modelId="{9CF75FA1-DAAF-47B1-9DE9-0F5D4C486DD7}" type="presParOf" srcId="{48E0081D-2B17-42D0-8F04-A9202B58F77C}" destId="{F3F3621B-818F-4282-956A-A8DBB8485A55}" srcOrd="6" destOrd="0" presId="urn:microsoft.com/office/officeart/2005/8/layout/vList2"/>
    <dgm:cxn modelId="{C3956415-6781-4047-A4BA-9112ABF48DB1}" type="presParOf" srcId="{48E0081D-2B17-42D0-8F04-A9202B58F77C}" destId="{963906DF-34C9-4EE4-A025-DFDBDB0E9D1A}" srcOrd="7" destOrd="0" presId="urn:microsoft.com/office/officeart/2005/8/layout/vList2"/>
    <dgm:cxn modelId="{D2F59267-DCFC-4EBF-A9BD-7A3ABC1B2360}" type="presParOf" srcId="{48E0081D-2B17-42D0-8F04-A9202B58F77C}" destId="{6FECE19C-488C-42BE-A3FF-BA2A35694215}" srcOrd="8" destOrd="0" presId="urn:microsoft.com/office/officeart/2005/8/layout/vList2"/>
    <dgm:cxn modelId="{DD975C12-26BA-42B7-850B-24C20E73871C}" type="presParOf" srcId="{48E0081D-2B17-42D0-8F04-A9202B58F77C}" destId="{6F85A57C-17A9-4AB3-8DE5-EDB096854772}" srcOrd="9" destOrd="0" presId="urn:microsoft.com/office/officeart/2005/8/layout/vList2"/>
    <dgm:cxn modelId="{C346F10A-4A50-43C7-BBC4-1779B3E1CB7A}" type="presParOf" srcId="{48E0081D-2B17-42D0-8F04-A9202B58F77C}" destId="{0F0B725F-E60E-416B-A0EB-69AE386BCB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680E68-52A3-4D50-AAFD-51AF1C047281}" type="doc">
      <dgm:prSet loTypeId="urn:microsoft.com/office/officeart/2005/8/layout/hierarchy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8D461B9-A9EF-48CD-B850-491698AA7E07}">
      <dgm:prSet/>
      <dgm:spPr/>
      <dgm:t>
        <a:bodyPr/>
        <a:lstStyle/>
        <a:p>
          <a:r>
            <a:rPr lang="en-US" dirty="0"/>
            <a:t>GraphQL is…</a:t>
          </a:r>
        </a:p>
      </dgm:t>
    </dgm:pt>
    <dgm:pt modelId="{C67C6A40-9327-47CB-A2D3-B4765BF9FC0A}" type="parTrans" cxnId="{3F1B5B67-7241-43FF-AF32-78024DE38FBF}">
      <dgm:prSet/>
      <dgm:spPr/>
      <dgm:t>
        <a:bodyPr/>
        <a:lstStyle/>
        <a:p>
          <a:endParaRPr lang="en-US"/>
        </a:p>
      </dgm:t>
    </dgm:pt>
    <dgm:pt modelId="{680C2A0C-9679-478D-9233-EB3F91893755}" type="sibTrans" cxnId="{3F1B5B67-7241-43FF-AF32-78024DE38FBF}">
      <dgm:prSet/>
      <dgm:spPr/>
      <dgm:t>
        <a:bodyPr/>
        <a:lstStyle/>
        <a:p>
          <a:endParaRPr lang="en-US"/>
        </a:p>
      </dgm:t>
    </dgm:pt>
    <dgm:pt modelId="{1C8ACE82-6FD8-4B91-83F9-99A800E0B29E}">
      <dgm:prSet/>
      <dgm:spPr/>
      <dgm:t>
        <a:bodyPr/>
        <a:lstStyle/>
        <a:p>
          <a:r>
            <a:rPr lang="en-US" dirty="0"/>
            <a:t>A specification allowing data requests to have enforced structure</a:t>
          </a:r>
        </a:p>
      </dgm:t>
    </dgm:pt>
    <dgm:pt modelId="{C95B9A0F-1F98-428B-878B-EB39442DD3B8}" type="parTrans" cxnId="{510642FE-16ED-4624-BCA9-9C5A5E9CEDEA}">
      <dgm:prSet/>
      <dgm:spPr/>
      <dgm:t>
        <a:bodyPr/>
        <a:lstStyle/>
        <a:p>
          <a:endParaRPr lang="en-US"/>
        </a:p>
      </dgm:t>
    </dgm:pt>
    <dgm:pt modelId="{A4AB5C90-2437-4177-8DC6-2F5424D7A9EB}" type="sibTrans" cxnId="{510642FE-16ED-4624-BCA9-9C5A5E9CEDEA}">
      <dgm:prSet/>
      <dgm:spPr/>
      <dgm:t>
        <a:bodyPr/>
        <a:lstStyle/>
        <a:p>
          <a:endParaRPr lang="en-US"/>
        </a:p>
      </dgm:t>
    </dgm:pt>
    <dgm:pt modelId="{D4F2446D-4110-49B0-9677-77A8B94C47C7}">
      <dgm:prSet/>
      <dgm:spPr/>
      <dgm:t>
        <a:bodyPr/>
        <a:lstStyle/>
        <a:p>
          <a:r>
            <a:rPr lang="en-US"/>
            <a:t>Tooling for intuitive and foolproof contracts</a:t>
          </a:r>
        </a:p>
      </dgm:t>
    </dgm:pt>
    <dgm:pt modelId="{80D5953F-A960-4143-B8AD-783964AB7A6E}" type="parTrans" cxnId="{376AC536-61E8-46AD-AF9B-13A53138DFA5}">
      <dgm:prSet/>
      <dgm:spPr/>
      <dgm:t>
        <a:bodyPr/>
        <a:lstStyle/>
        <a:p>
          <a:endParaRPr lang="en-US"/>
        </a:p>
      </dgm:t>
    </dgm:pt>
    <dgm:pt modelId="{2C271315-819B-4610-A372-957C8EDC5646}" type="sibTrans" cxnId="{376AC536-61E8-46AD-AF9B-13A53138DFA5}">
      <dgm:prSet/>
      <dgm:spPr/>
      <dgm:t>
        <a:bodyPr/>
        <a:lstStyle/>
        <a:p>
          <a:endParaRPr lang="en-US"/>
        </a:p>
      </dgm:t>
    </dgm:pt>
    <dgm:pt modelId="{C3DA4CBC-56B8-4739-8031-26CFAF1F87F2}">
      <dgm:prSet/>
      <dgm:spPr/>
      <dgm:t>
        <a:bodyPr/>
        <a:lstStyle/>
        <a:p>
          <a:r>
            <a:rPr lang="en-US"/>
            <a:t>A query language for your API</a:t>
          </a:r>
        </a:p>
      </dgm:t>
    </dgm:pt>
    <dgm:pt modelId="{C7C98891-9DF7-48E1-897E-CCB83D57B4C3}" type="parTrans" cxnId="{B2A859ED-9FA1-40DE-A8EB-7689D2E24F26}">
      <dgm:prSet/>
      <dgm:spPr/>
      <dgm:t>
        <a:bodyPr/>
        <a:lstStyle/>
        <a:p>
          <a:endParaRPr lang="en-US"/>
        </a:p>
      </dgm:t>
    </dgm:pt>
    <dgm:pt modelId="{45D12074-1B9E-49E9-A680-8E995B6848BA}" type="sibTrans" cxnId="{B2A859ED-9FA1-40DE-A8EB-7689D2E24F26}">
      <dgm:prSet/>
      <dgm:spPr/>
      <dgm:t>
        <a:bodyPr/>
        <a:lstStyle/>
        <a:p>
          <a:endParaRPr lang="en-US"/>
        </a:p>
      </dgm:t>
    </dgm:pt>
    <dgm:pt modelId="{E79DF296-90D5-4B62-90B2-DD76F61985CB}" type="pres">
      <dgm:prSet presAssocID="{27680E68-52A3-4D50-AAFD-51AF1C0472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882A9E-8ECD-4510-ADF3-0A4811829600}" type="pres">
      <dgm:prSet presAssocID="{98D461B9-A9EF-48CD-B850-491698AA7E07}" presName="hierRoot1" presStyleCnt="0"/>
      <dgm:spPr/>
    </dgm:pt>
    <dgm:pt modelId="{A209D8EE-93B1-43D6-A1AA-69A621071C45}" type="pres">
      <dgm:prSet presAssocID="{98D461B9-A9EF-48CD-B850-491698AA7E07}" presName="composite" presStyleCnt="0"/>
      <dgm:spPr/>
    </dgm:pt>
    <dgm:pt modelId="{37FE729E-06A6-45FC-B5C8-D6875DE4579B}" type="pres">
      <dgm:prSet presAssocID="{98D461B9-A9EF-48CD-B850-491698AA7E07}" presName="background" presStyleLbl="node0" presStyleIdx="0" presStyleCnt="1"/>
      <dgm:spPr/>
    </dgm:pt>
    <dgm:pt modelId="{160E6746-CAE0-4D07-BCF7-439AB4160BCE}" type="pres">
      <dgm:prSet presAssocID="{98D461B9-A9EF-48CD-B850-491698AA7E07}" presName="text" presStyleLbl="fgAcc0" presStyleIdx="0" presStyleCnt="1">
        <dgm:presLayoutVars>
          <dgm:chPref val="3"/>
        </dgm:presLayoutVars>
      </dgm:prSet>
      <dgm:spPr/>
    </dgm:pt>
    <dgm:pt modelId="{06B632F4-FCC4-414F-8786-B60A11AE7418}" type="pres">
      <dgm:prSet presAssocID="{98D461B9-A9EF-48CD-B850-491698AA7E07}" presName="hierChild2" presStyleCnt="0"/>
      <dgm:spPr/>
    </dgm:pt>
    <dgm:pt modelId="{621DDF39-D26C-4BAD-9FE9-D7FE51CC4D7B}" type="pres">
      <dgm:prSet presAssocID="{C95B9A0F-1F98-428B-878B-EB39442DD3B8}" presName="Name10" presStyleLbl="parChTrans1D2" presStyleIdx="0" presStyleCnt="3"/>
      <dgm:spPr/>
    </dgm:pt>
    <dgm:pt modelId="{1456315C-D1FD-4221-9BDC-0F6D38C1DBD4}" type="pres">
      <dgm:prSet presAssocID="{1C8ACE82-6FD8-4B91-83F9-99A800E0B29E}" presName="hierRoot2" presStyleCnt="0"/>
      <dgm:spPr/>
    </dgm:pt>
    <dgm:pt modelId="{73480648-8F0E-4FC9-923C-29D4C440E55C}" type="pres">
      <dgm:prSet presAssocID="{1C8ACE82-6FD8-4B91-83F9-99A800E0B29E}" presName="composite2" presStyleCnt="0"/>
      <dgm:spPr/>
    </dgm:pt>
    <dgm:pt modelId="{2617F649-9554-48F4-BEEF-07430C079689}" type="pres">
      <dgm:prSet presAssocID="{1C8ACE82-6FD8-4B91-83F9-99A800E0B29E}" presName="background2" presStyleLbl="node2" presStyleIdx="0" presStyleCnt="3"/>
      <dgm:spPr/>
    </dgm:pt>
    <dgm:pt modelId="{2395D657-8EA2-4F5E-86A7-67015D15CB1E}" type="pres">
      <dgm:prSet presAssocID="{1C8ACE82-6FD8-4B91-83F9-99A800E0B29E}" presName="text2" presStyleLbl="fgAcc2" presStyleIdx="0" presStyleCnt="3">
        <dgm:presLayoutVars>
          <dgm:chPref val="3"/>
        </dgm:presLayoutVars>
      </dgm:prSet>
      <dgm:spPr/>
    </dgm:pt>
    <dgm:pt modelId="{574C8013-DF65-4EB0-9580-EA641C851BFB}" type="pres">
      <dgm:prSet presAssocID="{1C8ACE82-6FD8-4B91-83F9-99A800E0B29E}" presName="hierChild3" presStyleCnt="0"/>
      <dgm:spPr/>
    </dgm:pt>
    <dgm:pt modelId="{C29CA5D3-DB86-4972-B0F8-7D999663AA6A}" type="pres">
      <dgm:prSet presAssocID="{80D5953F-A960-4143-B8AD-783964AB7A6E}" presName="Name10" presStyleLbl="parChTrans1D2" presStyleIdx="1" presStyleCnt="3"/>
      <dgm:spPr/>
    </dgm:pt>
    <dgm:pt modelId="{597C21CE-1AE2-4E4C-8E3A-8F9771D5C62E}" type="pres">
      <dgm:prSet presAssocID="{D4F2446D-4110-49B0-9677-77A8B94C47C7}" presName="hierRoot2" presStyleCnt="0"/>
      <dgm:spPr/>
    </dgm:pt>
    <dgm:pt modelId="{39A58C50-212D-489D-8924-C0147BB44684}" type="pres">
      <dgm:prSet presAssocID="{D4F2446D-4110-49B0-9677-77A8B94C47C7}" presName="composite2" presStyleCnt="0"/>
      <dgm:spPr/>
    </dgm:pt>
    <dgm:pt modelId="{16FA4E73-B404-433C-9EE9-DDEE7897264D}" type="pres">
      <dgm:prSet presAssocID="{D4F2446D-4110-49B0-9677-77A8B94C47C7}" presName="background2" presStyleLbl="node2" presStyleIdx="1" presStyleCnt="3"/>
      <dgm:spPr/>
    </dgm:pt>
    <dgm:pt modelId="{74C15E3C-8587-4512-AADB-A1FF37692977}" type="pres">
      <dgm:prSet presAssocID="{D4F2446D-4110-49B0-9677-77A8B94C47C7}" presName="text2" presStyleLbl="fgAcc2" presStyleIdx="1" presStyleCnt="3">
        <dgm:presLayoutVars>
          <dgm:chPref val="3"/>
        </dgm:presLayoutVars>
      </dgm:prSet>
      <dgm:spPr/>
    </dgm:pt>
    <dgm:pt modelId="{917C3B18-1D3B-4400-85F5-D80FA94FA67C}" type="pres">
      <dgm:prSet presAssocID="{D4F2446D-4110-49B0-9677-77A8B94C47C7}" presName="hierChild3" presStyleCnt="0"/>
      <dgm:spPr/>
    </dgm:pt>
    <dgm:pt modelId="{9B0A88A8-D510-4713-B82D-29DFC8C54C6A}" type="pres">
      <dgm:prSet presAssocID="{C7C98891-9DF7-48E1-897E-CCB83D57B4C3}" presName="Name10" presStyleLbl="parChTrans1D2" presStyleIdx="2" presStyleCnt="3"/>
      <dgm:spPr/>
    </dgm:pt>
    <dgm:pt modelId="{B76F95B6-371C-4959-85D5-4CF70AE23D48}" type="pres">
      <dgm:prSet presAssocID="{C3DA4CBC-56B8-4739-8031-26CFAF1F87F2}" presName="hierRoot2" presStyleCnt="0"/>
      <dgm:spPr/>
    </dgm:pt>
    <dgm:pt modelId="{BA436938-10EA-46A0-ACAD-4279B19EFFCA}" type="pres">
      <dgm:prSet presAssocID="{C3DA4CBC-56B8-4739-8031-26CFAF1F87F2}" presName="composite2" presStyleCnt="0"/>
      <dgm:spPr/>
    </dgm:pt>
    <dgm:pt modelId="{B9DAEAF5-69E6-4082-B09E-50EE6C439F1E}" type="pres">
      <dgm:prSet presAssocID="{C3DA4CBC-56B8-4739-8031-26CFAF1F87F2}" presName="background2" presStyleLbl="node2" presStyleIdx="2" presStyleCnt="3"/>
      <dgm:spPr/>
    </dgm:pt>
    <dgm:pt modelId="{D1D0DED1-5B4F-4410-B500-AA57B5528F7D}" type="pres">
      <dgm:prSet presAssocID="{C3DA4CBC-56B8-4739-8031-26CFAF1F87F2}" presName="text2" presStyleLbl="fgAcc2" presStyleIdx="2" presStyleCnt="3">
        <dgm:presLayoutVars>
          <dgm:chPref val="3"/>
        </dgm:presLayoutVars>
      </dgm:prSet>
      <dgm:spPr/>
    </dgm:pt>
    <dgm:pt modelId="{BE39C88E-C748-4AB5-88BA-A4D16FBBC501}" type="pres">
      <dgm:prSet presAssocID="{C3DA4CBC-56B8-4739-8031-26CFAF1F87F2}" presName="hierChild3" presStyleCnt="0"/>
      <dgm:spPr/>
    </dgm:pt>
  </dgm:ptLst>
  <dgm:cxnLst>
    <dgm:cxn modelId="{838BEB02-7902-4561-B37D-D35B99A178BC}" type="presOf" srcId="{27680E68-52A3-4D50-AAFD-51AF1C047281}" destId="{E79DF296-90D5-4B62-90B2-DD76F61985CB}" srcOrd="0" destOrd="0" presId="urn:microsoft.com/office/officeart/2005/8/layout/hierarchy1"/>
    <dgm:cxn modelId="{376AC536-61E8-46AD-AF9B-13A53138DFA5}" srcId="{98D461B9-A9EF-48CD-B850-491698AA7E07}" destId="{D4F2446D-4110-49B0-9677-77A8B94C47C7}" srcOrd="1" destOrd="0" parTransId="{80D5953F-A960-4143-B8AD-783964AB7A6E}" sibTransId="{2C271315-819B-4610-A372-957C8EDC5646}"/>
    <dgm:cxn modelId="{5986F93C-F175-417C-9BD2-3DCB153A5150}" type="presOf" srcId="{C3DA4CBC-56B8-4739-8031-26CFAF1F87F2}" destId="{D1D0DED1-5B4F-4410-B500-AA57B5528F7D}" srcOrd="0" destOrd="0" presId="urn:microsoft.com/office/officeart/2005/8/layout/hierarchy1"/>
    <dgm:cxn modelId="{3F1B5B67-7241-43FF-AF32-78024DE38FBF}" srcId="{27680E68-52A3-4D50-AAFD-51AF1C047281}" destId="{98D461B9-A9EF-48CD-B850-491698AA7E07}" srcOrd="0" destOrd="0" parTransId="{C67C6A40-9327-47CB-A2D3-B4765BF9FC0A}" sibTransId="{680C2A0C-9679-478D-9233-EB3F91893755}"/>
    <dgm:cxn modelId="{CB593068-53D8-4DAB-9874-4043683814C2}" type="presOf" srcId="{C95B9A0F-1F98-428B-878B-EB39442DD3B8}" destId="{621DDF39-D26C-4BAD-9FE9-D7FE51CC4D7B}" srcOrd="0" destOrd="0" presId="urn:microsoft.com/office/officeart/2005/8/layout/hierarchy1"/>
    <dgm:cxn modelId="{0F0AD28E-BADB-4506-9D9C-B8707F48DB5E}" type="presOf" srcId="{C7C98891-9DF7-48E1-897E-CCB83D57B4C3}" destId="{9B0A88A8-D510-4713-B82D-29DFC8C54C6A}" srcOrd="0" destOrd="0" presId="urn:microsoft.com/office/officeart/2005/8/layout/hierarchy1"/>
    <dgm:cxn modelId="{1EB577AF-8250-4CE4-ACF5-1BC36EC9049D}" type="presOf" srcId="{D4F2446D-4110-49B0-9677-77A8B94C47C7}" destId="{74C15E3C-8587-4512-AADB-A1FF37692977}" srcOrd="0" destOrd="0" presId="urn:microsoft.com/office/officeart/2005/8/layout/hierarchy1"/>
    <dgm:cxn modelId="{D20B92BA-FB53-4483-8C2F-7C3D6E418003}" type="presOf" srcId="{80D5953F-A960-4143-B8AD-783964AB7A6E}" destId="{C29CA5D3-DB86-4972-B0F8-7D999663AA6A}" srcOrd="0" destOrd="0" presId="urn:microsoft.com/office/officeart/2005/8/layout/hierarchy1"/>
    <dgm:cxn modelId="{934C96C2-32D9-4524-8D7F-E52FF1118651}" type="presOf" srcId="{98D461B9-A9EF-48CD-B850-491698AA7E07}" destId="{160E6746-CAE0-4D07-BCF7-439AB4160BCE}" srcOrd="0" destOrd="0" presId="urn:microsoft.com/office/officeart/2005/8/layout/hierarchy1"/>
    <dgm:cxn modelId="{22A0ADE0-9CC6-4A64-8850-6E8FBFB00EA8}" type="presOf" srcId="{1C8ACE82-6FD8-4B91-83F9-99A800E0B29E}" destId="{2395D657-8EA2-4F5E-86A7-67015D15CB1E}" srcOrd="0" destOrd="0" presId="urn:microsoft.com/office/officeart/2005/8/layout/hierarchy1"/>
    <dgm:cxn modelId="{B2A859ED-9FA1-40DE-A8EB-7689D2E24F26}" srcId="{98D461B9-A9EF-48CD-B850-491698AA7E07}" destId="{C3DA4CBC-56B8-4739-8031-26CFAF1F87F2}" srcOrd="2" destOrd="0" parTransId="{C7C98891-9DF7-48E1-897E-CCB83D57B4C3}" sibTransId="{45D12074-1B9E-49E9-A680-8E995B6848BA}"/>
    <dgm:cxn modelId="{510642FE-16ED-4624-BCA9-9C5A5E9CEDEA}" srcId="{98D461B9-A9EF-48CD-B850-491698AA7E07}" destId="{1C8ACE82-6FD8-4B91-83F9-99A800E0B29E}" srcOrd="0" destOrd="0" parTransId="{C95B9A0F-1F98-428B-878B-EB39442DD3B8}" sibTransId="{A4AB5C90-2437-4177-8DC6-2F5424D7A9EB}"/>
    <dgm:cxn modelId="{AD21F15B-C1DF-4B56-96CD-7E71AE16221B}" type="presParOf" srcId="{E79DF296-90D5-4B62-90B2-DD76F61985CB}" destId="{68882A9E-8ECD-4510-ADF3-0A4811829600}" srcOrd="0" destOrd="0" presId="urn:microsoft.com/office/officeart/2005/8/layout/hierarchy1"/>
    <dgm:cxn modelId="{91FE90F3-6508-4660-A60D-923C0CFB43ED}" type="presParOf" srcId="{68882A9E-8ECD-4510-ADF3-0A4811829600}" destId="{A209D8EE-93B1-43D6-A1AA-69A621071C45}" srcOrd="0" destOrd="0" presId="urn:microsoft.com/office/officeart/2005/8/layout/hierarchy1"/>
    <dgm:cxn modelId="{38B015EF-E944-402E-B94A-23ED81E4344D}" type="presParOf" srcId="{A209D8EE-93B1-43D6-A1AA-69A621071C45}" destId="{37FE729E-06A6-45FC-B5C8-D6875DE4579B}" srcOrd="0" destOrd="0" presId="urn:microsoft.com/office/officeart/2005/8/layout/hierarchy1"/>
    <dgm:cxn modelId="{38300DD2-4215-4CB9-8EB2-2B403F24C16A}" type="presParOf" srcId="{A209D8EE-93B1-43D6-A1AA-69A621071C45}" destId="{160E6746-CAE0-4D07-BCF7-439AB4160BCE}" srcOrd="1" destOrd="0" presId="urn:microsoft.com/office/officeart/2005/8/layout/hierarchy1"/>
    <dgm:cxn modelId="{454A2F1F-73AF-4246-A869-AF6926BCFE9C}" type="presParOf" srcId="{68882A9E-8ECD-4510-ADF3-0A4811829600}" destId="{06B632F4-FCC4-414F-8786-B60A11AE7418}" srcOrd="1" destOrd="0" presId="urn:microsoft.com/office/officeart/2005/8/layout/hierarchy1"/>
    <dgm:cxn modelId="{6940454C-24CD-47EF-8D5A-D3FB06F77BE8}" type="presParOf" srcId="{06B632F4-FCC4-414F-8786-B60A11AE7418}" destId="{621DDF39-D26C-4BAD-9FE9-D7FE51CC4D7B}" srcOrd="0" destOrd="0" presId="urn:microsoft.com/office/officeart/2005/8/layout/hierarchy1"/>
    <dgm:cxn modelId="{D4FFCFC2-098C-424D-B425-E5CA1A92AF17}" type="presParOf" srcId="{06B632F4-FCC4-414F-8786-B60A11AE7418}" destId="{1456315C-D1FD-4221-9BDC-0F6D38C1DBD4}" srcOrd="1" destOrd="0" presId="urn:microsoft.com/office/officeart/2005/8/layout/hierarchy1"/>
    <dgm:cxn modelId="{E79626B3-9FBE-45F4-A0EB-820DC1391DDD}" type="presParOf" srcId="{1456315C-D1FD-4221-9BDC-0F6D38C1DBD4}" destId="{73480648-8F0E-4FC9-923C-29D4C440E55C}" srcOrd="0" destOrd="0" presId="urn:microsoft.com/office/officeart/2005/8/layout/hierarchy1"/>
    <dgm:cxn modelId="{5708C9EF-8918-4290-B3C0-8B4D2461D729}" type="presParOf" srcId="{73480648-8F0E-4FC9-923C-29D4C440E55C}" destId="{2617F649-9554-48F4-BEEF-07430C079689}" srcOrd="0" destOrd="0" presId="urn:microsoft.com/office/officeart/2005/8/layout/hierarchy1"/>
    <dgm:cxn modelId="{C38404F4-6109-46BF-8B2C-1CF5DAA76235}" type="presParOf" srcId="{73480648-8F0E-4FC9-923C-29D4C440E55C}" destId="{2395D657-8EA2-4F5E-86A7-67015D15CB1E}" srcOrd="1" destOrd="0" presId="urn:microsoft.com/office/officeart/2005/8/layout/hierarchy1"/>
    <dgm:cxn modelId="{928EAF58-C4FE-4773-A10E-F67B02B93CD3}" type="presParOf" srcId="{1456315C-D1FD-4221-9BDC-0F6D38C1DBD4}" destId="{574C8013-DF65-4EB0-9580-EA641C851BFB}" srcOrd="1" destOrd="0" presId="urn:microsoft.com/office/officeart/2005/8/layout/hierarchy1"/>
    <dgm:cxn modelId="{AA90326B-A7E0-4407-927E-273B625EF12E}" type="presParOf" srcId="{06B632F4-FCC4-414F-8786-B60A11AE7418}" destId="{C29CA5D3-DB86-4972-B0F8-7D999663AA6A}" srcOrd="2" destOrd="0" presId="urn:microsoft.com/office/officeart/2005/8/layout/hierarchy1"/>
    <dgm:cxn modelId="{DD051097-06B6-4EB1-BF18-9FB0EDFDFF73}" type="presParOf" srcId="{06B632F4-FCC4-414F-8786-B60A11AE7418}" destId="{597C21CE-1AE2-4E4C-8E3A-8F9771D5C62E}" srcOrd="3" destOrd="0" presId="urn:microsoft.com/office/officeart/2005/8/layout/hierarchy1"/>
    <dgm:cxn modelId="{DCC1C416-0960-4096-A65A-0B52B095D767}" type="presParOf" srcId="{597C21CE-1AE2-4E4C-8E3A-8F9771D5C62E}" destId="{39A58C50-212D-489D-8924-C0147BB44684}" srcOrd="0" destOrd="0" presId="urn:microsoft.com/office/officeart/2005/8/layout/hierarchy1"/>
    <dgm:cxn modelId="{16807282-9C7B-465A-9548-AE4BA18D86D4}" type="presParOf" srcId="{39A58C50-212D-489D-8924-C0147BB44684}" destId="{16FA4E73-B404-433C-9EE9-DDEE7897264D}" srcOrd="0" destOrd="0" presId="urn:microsoft.com/office/officeart/2005/8/layout/hierarchy1"/>
    <dgm:cxn modelId="{09ECFC00-5D4A-43A9-BAB7-BE1057CEAD1B}" type="presParOf" srcId="{39A58C50-212D-489D-8924-C0147BB44684}" destId="{74C15E3C-8587-4512-AADB-A1FF37692977}" srcOrd="1" destOrd="0" presId="urn:microsoft.com/office/officeart/2005/8/layout/hierarchy1"/>
    <dgm:cxn modelId="{F55A6076-3713-4FC8-8388-B6D1255D61CB}" type="presParOf" srcId="{597C21CE-1AE2-4E4C-8E3A-8F9771D5C62E}" destId="{917C3B18-1D3B-4400-85F5-D80FA94FA67C}" srcOrd="1" destOrd="0" presId="urn:microsoft.com/office/officeart/2005/8/layout/hierarchy1"/>
    <dgm:cxn modelId="{9E3C9B7D-E531-43BE-8B4C-4CB88C25BBDB}" type="presParOf" srcId="{06B632F4-FCC4-414F-8786-B60A11AE7418}" destId="{9B0A88A8-D510-4713-B82D-29DFC8C54C6A}" srcOrd="4" destOrd="0" presId="urn:microsoft.com/office/officeart/2005/8/layout/hierarchy1"/>
    <dgm:cxn modelId="{51187E99-B736-440D-84DB-6F29B0DF81CA}" type="presParOf" srcId="{06B632F4-FCC4-414F-8786-B60A11AE7418}" destId="{B76F95B6-371C-4959-85D5-4CF70AE23D48}" srcOrd="5" destOrd="0" presId="urn:microsoft.com/office/officeart/2005/8/layout/hierarchy1"/>
    <dgm:cxn modelId="{5A2F8BC0-BA24-4AEC-A1FD-D36FFD458A61}" type="presParOf" srcId="{B76F95B6-371C-4959-85D5-4CF70AE23D48}" destId="{BA436938-10EA-46A0-ACAD-4279B19EFFCA}" srcOrd="0" destOrd="0" presId="urn:microsoft.com/office/officeart/2005/8/layout/hierarchy1"/>
    <dgm:cxn modelId="{83547ADE-1D5B-48FD-A4D8-DAF2E77FBF96}" type="presParOf" srcId="{BA436938-10EA-46A0-ACAD-4279B19EFFCA}" destId="{B9DAEAF5-69E6-4082-B09E-50EE6C439F1E}" srcOrd="0" destOrd="0" presId="urn:microsoft.com/office/officeart/2005/8/layout/hierarchy1"/>
    <dgm:cxn modelId="{33FF1ABA-8834-4CC9-905A-43A8435F7E74}" type="presParOf" srcId="{BA436938-10EA-46A0-ACAD-4279B19EFFCA}" destId="{D1D0DED1-5B4F-4410-B500-AA57B5528F7D}" srcOrd="1" destOrd="0" presId="urn:microsoft.com/office/officeart/2005/8/layout/hierarchy1"/>
    <dgm:cxn modelId="{7262BC8D-3E12-48D9-80CA-2530E5FA89EC}" type="presParOf" srcId="{B76F95B6-371C-4959-85D5-4CF70AE23D48}" destId="{BE39C88E-C748-4AB5-88BA-A4D16FBBC5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F8E02-A57C-4BE7-B168-88FF40948462}">
      <dsp:nvSpPr>
        <dsp:cNvPr id="0" name=""/>
        <dsp:cNvSpPr/>
      </dsp:nvSpPr>
      <dsp:spPr>
        <a:xfrm>
          <a:off x="43818" y="156787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D1927E-B8B0-4B88-AC91-B1CD70636F3A}">
      <dsp:nvSpPr>
        <dsp:cNvPr id="0" name=""/>
        <dsp:cNvSpPr/>
      </dsp:nvSpPr>
      <dsp:spPr>
        <a:xfrm>
          <a:off x="205078" y="318046"/>
          <a:ext cx="445382" cy="445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30668-1246-4387-944F-6334A5748363}">
      <dsp:nvSpPr>
        <dsp:cNvPr id="0" name=""/>
        <dsp:cNvSpPr/>
      </dsp:nvSpPr>
      <dsp:spPr>
        <a:xfrm>
          <a:off x="976270" y="156787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Decade of software experience</a:t>
          </a:r>
        </a:p>
      </dsp:txBody>
      <dsp:txXfrm>
        <a:off x="976270" y="156787"/>
        <a:ext cx="1810053" cy="767901"/>
      </dsp:txXfrm>
    </dsp:sp>
    <dsp:sp modelId="{F2A3BC90-8A9B-4EC1-B1B2-518986753D40}">
      <dsp:nvSpPr>
        <dsp:cNvPr id="0" name=""/>
        <dsp:cNvSpPr/>
      </dsp:nvSpPr>
      <dsp:spPr>
        <a:xfrm>
          <a:off x="3101713" y="156787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50B60-C416-4D26-98F9-F5316DE46B0D}">
      <dsp:nvSpPr>
        <dsp:cNvPr id="0" name=""/>
        <dsp:cNvSpPr/>
      </dsp:nvSpPr>
      <dsp:spPr>
        <a:xfrm>
          <a:off x="3262972" y="318046"/>
          <a:ext cx="445382" cy="445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89FEE-B270-4EE8-BEDB-27BD264B1EDA}">
      <dsp:nvSpPr>
        <dsp:cNvPr id="0" name=""/>
        <dsp:cNvSpPr/>
      </dsp:nvSpPr>
      <dsp:spPr>
        <a:xfrm>
          <a:off x="4034165" y="156787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Finance, marketing, insurance, sports industries </a:t>
          </a:r>
        </a:p>
      </dsp:txBody>
      <dsp:txXfrm>
        <a:off x="4034165" y="156787"/>
        <a:ext cx="1810053" cy="767901"/>
      </dsp:txXfrm>
    </dsp:sp>
    <dsp:sp modelId="{6D71E526-7F21-493C-B748-D21C34EE26E6}">
      <dsp:nvSpPr>
        <dsp:cNvPr id="0" name=""/>
        <dsp:cNvSpPr/>
      </dsp:nvSpPr>
      <dsp:spPr>
        <a:xfrm>
          <a:off x="43818" y="159883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BFA5AC-835F-4B4A-905D-6F45576E5650}">
      <dsp:nvSpPr>
        <dsp:cNvPr id="0" name=""/>
        <dsp:cNvSpPr/>
      </dsp:nvSpPr>
      <dsp:spPr>
        <a:xfrm>
          <a:off x="205078" y="1760096"/>
          <a:ext cx="445382" cy="445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7ABB3-2EEA-4467-ABA8-416DFC775551}">
      <dsp:nvSpPr>
        <dsp:cNvPr id="0" name=""/>
        <dsp:cNvSpPr/>
      </dsp:nvSpPr>
      <dsp:spPr>
        <a:xfrm>
          <a:off x="976270" y="159883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Startups and Enterprise</a:t>
          </a:r>
        </a:p>
      </dsp:txBody>
      <dsp:txXfrm>
        <a:off x="976270" y="1598836"/>
        <a:ext cx="1810053" cy="767901"/>
      </dsp:txXfrm>
    </dsp:sp>
    <dsp:sp modelId="{79E925FA-6490-4798-8922-6AB155A347D0}">
      <dsp:nvSpPr>
        <dsp:cNvPr id="0" name=""/>
        <dsp:cNvSpPr/>
      </dsp:nvSpPr>
      <dsp:spPr>
        <a:xfrm>
          <a:off x="3101713" y="159883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0CC063-51E6-4970-BDED-A6F50B38CC9C}">
      <dsp:nvSpPr>
        <dsp:cNvPr id="0" name=""/>
        <dsp:cNvSpPr/>
      </dsp:nvSpPr>
      <dsp:spPr>
        <a:xfrm>
          <a:off x="3262972" y="1760096"/>
          <a:ext cx="445382" cy="445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E77D2-9DAB-4792-A0BB-7EEB2D696FC5}">
      <dsp:nvSpPr>
        <dsp:cNvPr id="0" name=""/>
        <dsp:cNvSpPr/>
      </dsp:nvSpPr>
      <dsp:spPr>
        <a:xfrm>
          <a:off x="4034165" y="159883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Full-stack, diverse background </a:t>
          </a:r>
        </a:p>
      </dsp:txBody>
      <dsp:txXfrm>
        <a:off x="4034165" y="1598836"/>
        <a:ext cx="1810053" cy="767901"/>
      </dsp:txXfrm>
    </dsp:sp>
    <dsp:sp modelId="{BF960B98-5D23-4B2D-ACA5-E340BC559A3A}">
      <dsp:nvSpPr>
        <dsp:cNvPr id="0" name=""/>
        <dsp:cNvSpPr/>
      </dsp:nvSpPr>
      <dsp:spPr>
        <a:xfrm>
          <a:off x="43818" y="304088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C40519-14D1-47E4-864C-91CD20DB78E7}">
      <dsp:nvSpPr>
        <dsp:cNvPr id="0" name=""/>
        <dsp:cNvSpPr/>
      </dsp:nvSpPr>
      <dsp:spPr>
        <a:xfrm>
          <a:off x="205078" y="3202145"/>
          <a:ext cx="445382" cy="445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466C1-6F43-4F9C-AA33-C8BF9E1A8163}">
      <dsp:nvSpPr>
        <dsp:cNvPr id="0" name=""/>
        <dsp:cNvSpPr/>
      </dsp:nvSpPr>
      <dsp:spPr>
        <a:xfrm>
          <a:off x="976270" y="304088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Currently @KeyholeSoftware in Kansas City</a:t>
          </a:r>
        </a:p>
      </dsp:txBody>
      <dsp:txXfrm>
        <a:off x="976270" y="3040886"/>
        <a:ext cx="1810053" cy="767901"/>
      </dsp:txXfrm>
    </dsp:sp>
    <dsp:sp modelId="{C44A1FCD-2F85-4913-B2AC-C2677BED454D}">
      <dsp:nvSpPr>
        <dsp:cNvPr id="0" name=""/>
        <dsp:cNvSpPr/>
      </dsp:nvSpPr>
      <dsp:spPr>
        <a:xfrm>
          <a:off x="3101713" y="3040886"/>
          <a:ext cx="767901" cy="7679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7311CD-544A-450F-9C98-94A1D69B12BE}">
      <dsp:nvSpPr>
        <dsp:cNvPr id="0" name=""/>
        <dsp:cNvSpPr/>
      </dsp:nvSpPr>
      <dsp:spPr>
        <a:xfrm>
          <a:off x="3262972" y="3202145"/>
          <a:ext cx="445382" cy="4453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60A52-E767-4561-BFC3-DEC522962457}">
      <dsp:nvSpPr>
        <dsp:cNvPr id="0" name=""/>
        <dsp:cNvSpPr/>
      </dsp:nvSpPr>
      <dsp:spPr>
        <a:xfrm>
          <a:off x="4034165" y="3040886"/>
          <a:ext cx="1810053" cy="76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Twitter/Medium/Github @mwarger</a:t>
          </a:r>
        </a:p>
      </dsp:txBody>
      <dsp:txXfrm>
        <a:off x="4034165" y="3040886"/>
        <a:ext cx="1810053" cy="7679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1F236-4B0B-4EDA-A303-1B1C2F067017}">
      <dsp:nvSpPr>
        <dsp:cNvPr id="0" name=""/>
        <dsp:cNvSpPr/>
      </dsp:nvSpPr>
      <dsp:spPr>
        <a:xfrm>
          <a:off x="437356" y="0"/>
          <a:ext cx="5276850" cy="527685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49745-C7AB-4691-B46A-77BFA9CA8B43}">
      <dsp:nvSpPr>
        <dsp:cNvPr id="0" name=""/>
        <dsp:cNvSpPr/>
      </dsp:nvSpPr>
      <dsp:spPr>
        <a:xfrm>
          <a:off x="780351" y="342995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Type System</a:t>
          </a:r>
        </a:p>
      </dsp:txBody>
      <dsp:txXfrm>
        <a:off x="883389" y="446033"/>
        <a:ext cx="1904664" cy="1904664"/>
      </dsp:txXfrm>
    </dsp:sp>
    <dsp:sp modelId="{EC539FB6-1D33-4F32-B054-1C3FC8C32B0A}">
      <dsp:nvSpPr>
        <dsp:cNvPr id="0" name=""/>
        <dsp:cNvSpPr/>
      </dsp:nvSpPr>
      <dsp:spPr>
        <a:xfrm>
          <a:off x="3260471" y="342995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Resolvers</a:t>
          </a:r>
        </a:p>
      </dsp:txBody>
      <dsp:txXfrm>
        <a:off x="3363509" y="446033"/>
        <a:ext cx="1904664" cy="1904664"/>
      </dsp:txXfrm>
    </dsp:sp>
    <dsp:sp modelId="{9EEA02DA-697E-4430-B3E9-0B89C2071A74}">
      <dsp:nvSpPr>
        <dsp:cNvPr id="0" name=""/>
        <dsp:cNvSpPr/>
      </dsp:nvSpPr>
      <dsp:spPr>
        <a:xfrm>
          <a:off x="780351" y="2823114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Queries </a:t>
          </a:r>
        </a:p>
      </dsp:txBody>
      <dsp:txXfrm>
        <a:off x="883389" y="2926152"/>
        <a:ext cx="1904664" cy="1904664"/>
      </dsp:txXfrm>
    </dsp:sp>
    <dsp:sp modelId="{A3EA4711-039A-4896-8B1A-A26A87A5D9E3}">
      <dsp:nvSpPr>
        <dsp:cNvPr id="0" name=""/>
        <dsp:cNvSpPr/>
      </dsp:nvSpPr>
      <dsp:spPr>
        <a:xfrm>
          <a:off x="3260471" y="2823114"/>
          <a:ext cx="2110740" cy="2110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Mutations</a:t>
          </a:r>
        </a:p>
      </dsp:txBody>
      <dsp:txXfrm>
        <a:off x="3363509" y="2926152"/>
        <a:ext cx="1904664" cy="1904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5F4E-B842-4E9C-9C09-4349388A25D9}">
      <dsp:nvSpPr>
        <dsp:cNvPr id="0" name=""/>
        <dsp:cNvSpPr/>
      </dsp:nvSpPr>
      <dsp:spPr>
        <a:xfrm>
          <a:off x="3507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B2038A-7543-4DBC-ABFF-FC1C08790439}">
      <dsp:nvSpPr>
        <dsp:cNvPr id="0" name=""/>
        <dsp:cNvSpPr/>
      </dsp:nvSpPr>
      <dsp:spPr>
        <a:xfrm>
          <a:off x="193407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Principles</a:t>
          </a:r>
        </a:p>
      </dsp:txBody>
      <dsp:txXfrm>
        <a:off x="225194" y="1130338"/>
        <a:ext cx="1645523" cy="1021702"/>
      </dsp:txXfrm>
    </dsp:sp>
    <dsp:sp modelId="{059C7908-C72C-4173-AD92-E76B178F8638}">
      <dsp:nvSpPr>
        <dsp:cNvPr id="0" name=""/>
        <dsp:cNvSpPr/>
      </dsp:nvSpPr>
      <dsp:spPr>
        <a:xfrm>
          <a:off x="2092404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03BF35-40C7-4838-A61A-8BE7DACF109A}">
      <dsp:nvSpPr>
        <dsp:cNvPr id="0" name=""/>
        <dsp:cNvSpPr/>
      </dsp:nvSpPr>
      <dsp:spPr>
        <a:xfrm>
          <a:off x="2282304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Versions</a:t>
          </a:r>
        </a:p>
      </dsp:txBody>
      <dsp:txXfrm>
        <a:off x="2314091" y="1130338"/>
        <a:ext cx="1645523" cy="1021702"/>
      </dsp:txXfrm>
    </dsp:sp>
    <dsp:sp modelId="{6CF5D027-B527-4635-85A7-70877E82B4F9}">
      <dsp:nvSpPr>
        <dsp:cNvPr id="0" name=""/>
        <dsp:cNvSpPr/>
      </dsp:nvSpPr>
      <dsp:spPr>
        <a:xfrm>
          <a:off x="4181301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89E467-ABA0-43BB-8CA4-62E8C072FBD2}">
      <dsp:nvSpPr>
        <dsp:cNvPr id="0" name=""/>
        <dsp:cNvSpPr/>
      </dsp:nvSpPr>
      <dsp:spPr>
        <a:xfrm>
          <a:off x="4371201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 Shape / Contract</a:t>
          </a:r>
        </a:p>
      </dsp:txBody>
      <dsp:txXfrm>
        <a:off x="4402988" y="1130338"/>
        <a:ext cx="1645523" cy="1021702"/>
      </dsp:txXfrm>
    </dsp:sp>
    <dsp:sp modelId="{40C96EDE-5BE2-4E56-9CD2-0CE18114A8B8}">
      <dsp:nvSpPr>
        <dsp:cNvPr id="0" name=""/>
        <dsp:cNvSpPr/>
      </dsp:nvSpPr>
      <dsp:spPr>
        <a:xfrm>
          <a:off x="6270198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7001DA-6EE3-45CC-AB88-F6CEAFE723FD}">
      <dsp:nvSpPr>
        <dsp:cNvPr id="0" name=""/>
        <dsp:cNvSpPr/>
      </dsp:nvSpPr>
      <dsp:spPr>
        <a:xfrm>
          <a:off x="6460098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Concerns</a:t>
          </a:r>
        </a:p>
      </dsp:txBody>
      <dsp:txXfrm>
        <a:off x="6491885" y="1130338"/>
        <a:ext cx="1645523" cy="1021702"/>
      </dsp:txXfrm>
    </dsp:sp>
    <dsp:sp modelId="{40743DB8-BC2B-422C-9B77-AD82C77E4D03}">
      <dsp:nvSpPr>
        <dsp:cNvPr id="0" name=""/>
        <dsp:cNvSpPr/>
      </dsp:nvSpPr>
      <dsp:spPr>
        <a:xfrm>
          <a:off x="8359095" y="918146"/>
          <a:ext cx="1709097" cy="1085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343F34-E502-4286-8AB6-6E7BC079AE4D}">
      <dsp:nvSpPr>
        <dsp:cNvPr id="0" name=""/>
        <dsp:cNvSpPr/>
      </dsp:nvSpPr>
      <dsp:spPr>
        <a:xfrm>
          <a:off x="8548995" y="1098551"/>
          <a:ext cx="1709097" cy="10852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Documentation</a:t>
          </a:r>
        </a:p>
      </dsp:txBody>
      <dsp:txXfrm>
        <a:off x="8580782" y="1130338"/>
        <a:ext cx="1645523" cy="1021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B826-807F-4B46-9D9D-0C342A238FFB}">
      <dsp:nvSpPr>
        <dsp:cNvPr id="0" name=""/>
        <dsp:cNvSpPr/>
      </dsp:nvSpPr>
      <dsp:spPr>
        <a:xfrm>
          <a:off x="0" y="339"/>
          <a:ext cx="10298034" cy="7948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0BFE93-2ADA-4A02-A6E7-18DEBB56D1F1}">
      <dsp:nvSpPr>
        <dsp:cNvPr id="0" name=""/>
        <dsp:cNvSpPr/>
      </dsp:nvSpPr>
      <dsp:spPr>
        <a:xfrm>
          <a:off x="240455" y="179190"/>
          <a:ext cx="437191" cy="437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9E5F5-C7F1-41A5-AF6D-49B013143EDD}">
      <dsp:nvSpPr>
        <dsp:cNvPr id="0" name=""/>
        <dsp:cNvSpPr/>
      </dsp:nvSpPr>
      <dsp:spPr>
        <a:xfrm>
          <a:off x="918101" y="339"/>
          <a:ext cx="9379932" cy="79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6" tIns="84126" rIns="84126" bIns="841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strictly should you adhere to the principles of REST? How do you decide which ones count? </a:t>
          </a:r>
        </a:p>
      </dsp:txBody>
      <dsp:txXfrm>
        <a:off x="918101" y="339"/>
        <a:ext cx="9379932" cy="794893"/>
      </dsp:txXfrm>
    </dsp:sp>
    <dsp:sp modelId="{97F2CBE5-E872-49C6-A1E7-A4DDEB5DB168}">
      <dsp:nvSpPr>
        <dsp:cNvPr id="0" name=""/>
        <dsp:cNvSpPr/>
      </dsp:nvSpPr>
      <dsp:spPr>
        <a:xfrm>
          <a:off x="0" y="993956"/>
          <a:ext cx="10298034" cy="7948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60A71E-D4A5-47FF-A415-1B5720E96C0A}">
      <dsp:nvSpPr>
        <dsp:cNvPr id="0" name=""/>
        <dsp:cNvSpPr/>
      </dsp:nvSpPr>
      <dsp:spPr>
        <a:xfrm>
          <a:off x="240455" y="1172807"/>
          <a:ext cx="437191" cy="437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072A9-B8A3-4915-8FE2-9E4F1BD4030C}">
      <dsp:nvSpPr>
        <dsp:cNvPr id="0" name=""/>
        <dsp:cNvSpPr/>
      </dsp:nvSpPr>
      <dsp:spPr>
        <a:xfrm>
          <a:off x="918101" y="993956"/>
          <a:ext cx="9379932" cy="79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6" tIns="84126" rIns="84126" bIns="841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should you handle versioning? Should you bother?</a:t>
          </a:r>
        </a:p>
      </dsp:txBody>
      <dsp:txXfrm>
        <a:off x="918101" y="993956"/>
        <a:ext cx="9379932" cy="794893"/>
      </dsp:txXfrm>
    </dsp:sp>
    <dsp:sp modelId="{CCF2C761-3DC6-4986-9413-171DD7376D4E}">
      <dsp:nvSpPr>
        <dsp:cNvPr id="0" name=""/>
        <dsp:cNvSpPr/>
      </dsp:nvSpPr>
      <dsp:spPr>
        <a:xfrm>
          <a:off x="0" y="1987572"/>
          <a:ext cx="10298034" cy="794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BB10F4-DD2A-4ECF-9714-182D0DBD07D7}">
      <dsp:nvSpPr>
        <dsp:cNvPr id="0" name=""/>
        <dsp:cNvSpPr/>
      </dsp:nvSpPr>
      <dsp:spPr>
        <a:xfrm>
          <a:off x="240455" y="2166423"/>
          <a:ext cx="437191" cy="437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69F78-BDC1-4DBE-A1B4-9572448813E3}">
      <dsp:nvSpPr>
        <dsp:cNvPr id="0" name=""/>
        <dsp:cNvSpPr/>
      </dsp:nvSpPr>
      <dsp:spPr>
        <a:xfrm>
          <a:off x="918101" y="1987572"/>
          <a:ext cx="9379932" cy="794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6" tIns="84126" rIns="84126" bIns="841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do you want to structure your objects? What is the shape of the data that works best for the clients of your API?</a:t>
          </a:r>
        </a:p>
      </dsp:txBody>
      <dsp:txXfrm>
        <a:off x="918101" y="1987572"/>
        <a:ext cx="9379932" cy="794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C0D45-0DF5-45A9-BA6B-AD93D5724700}">
      <dsp:nvSpPr>
        <dsp:cNvPr id="0" name=""/>
        <dsp:cNvSpPr/>
      </dsp:nvSpPr>
      <dsp:spPr>
        <a:xfrm>
          <a:off x="0" y="366"/>
          <a:ext cx="10253442" cy="8568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85B699-0303-47F7-B18D-C5F80395EEF2}">
      <dsp:nvSpPr>
        <dsp:cNvPr id="0" name=""/>
        <dsp:cNvSpPr/>
      </dsp:nvSpPr>
      <dsp:spPr>
        <a:xfrm>
          <a:off x="259186" y="193149"/>
          <a:ext cx="471248" cy="47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0D298-0925-4126-8BD0-DC6978F8E72B}">
      <dsp:nvSpPr>
        <dsp:cNvPr id="0" name=""/>
        <dsp:cNvSpPr/>
      </dsp:nvSpPr>
      <dsp:spPr>
        <a:xfrm>
          <a:off x="989622" y="366"/>
          <a:ext cx="9263819" cy="856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80" tIns="90680" rIns="90680" bIns="90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you sending the appropriate data to your users? Are you sending them information they don’t need? </a:t>
          </a:r>
        </a:p>
      </dsp:txBody>
      <dsp:txXfrm>
        <a:off x="989622" y="366"/>
        <a:ext cx="9263819" cy="856815"/>
      </dsp:txXfrm>
    </dsp:sp>
    <dsp:sp modelId="{2F1449B0-0F1E-47DE-8B19-219401FECD03}">
      <dsp:nvSpPr>
        <dsp:cNvPr id="0" name=""/>
        <dsp:cNvSpPr/>
      </dsp:nvSpPr>
      <dsp:spPr>
        <a:xfrm>
          <a:off x="0" y="1071385"/>
          <a:ext cx="10253442" cy="8568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65C88-FAB4-4105-B1FB-75110006805F}">
      <dsp:nvSpPr>
        <dsp:cNvPr id="0" name=""/>
        <dsp:cNvSpPr/>
      </dsp:nvSpPr>
      <dsp:spPr>
        <a:xfrm>
          <a:off x="259186" y="1264169"/>
          <a:ext cx="471248" cy="47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FA40A-A0A1-4526-91E1-C49D99CF4336}">
      <dsp:nvSpPr>
        <dsp:cNvPr id="0" name=""/>
        <dsp:cNvSpPr/>
      </dsp:nvSpPr>
      <dsp:spPr>
        <a:xfrm>
          <a:off x="989622" y="1071385"/>
          <a:ext cx="9263819" cy="856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80" tIns="90680" rIns="90680" bIns="90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Concerning relational or hierarchical data, are they able to efficiently query for what they need from nested structures? </a:t>
          </a:r>
        </a:p>
      </dsp:txBody>
      <dsp:txXfrm>
        <a:off x="989622" y="1071385"/>
        <a:ext cx="9263819" cy="856815"/>
      </dsp:txXfrm>
    </dsp:sp>
    <dsp:sp modelId="{90AF466F-A150-4B74-92B0-4E71249C3AB5}">
      <dsp:nvSpPr>
        <dsp:cNvPr id="0" name=""/>
        <dsp:cNvSpPr/>
      </dsp:nvSpPr>
      <dsp:spPr>
        <a:xfrm>
          <a:off x="0" y="2142405"/>
          <a:ext cx="10253442" cy="8568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BBB098-22F0-44CD-A64C-E0108BD8E38F}">
      <dsp:nvSpPr>
        <dsp:cNvPr id="0" name=""/>
        <dsp:cNvSpPr/>
      </dsp:nvSpPr>
      <dsp:spPr>
        <a:xfrm>
          <a:off x="259186" y="2335188"/>
          <a:ext cx="471248" cy="47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B1E1C-0132-45E1-9D73-8947CA55227A}">
      <dsp:nvSpPr>
        <dsp:cNvPr id="0" name=""/>
        <dsp:cNvSpPr/>
      </dsp:nvSpPr>
      <dsp:spPr>
        <a:xfrm>
          <a:off x="989622" y="2142405"/>
          <a:ext cx="9263819" cy="856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80" tIns="90680" rIns="90680" bIns="90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 users able to easily figure out what API endpoints are available and how they should be used?</a:t>
          </a:r>
        </a:p>
      </dsp:txBody>
      <dsp:txXfrm>
        <a:off x="989622" y="2142405"/>
        <a:ext cx="9263819" cy="85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 /api/v1/games</a:t>
          </a:r>
        </a:p>
      </dsp:txBody>
      <dsp:txXfrm>
        <a:off x="30842" y="934247"/>
        <a:ext cx="6089878" cy="570116"/>
      </dsp:txXfrm>
    </dsp:sp>
    <dsp:sp modelId="{6D4F48DC-49EE-41BD-9363-265552E6A874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 /api/v1/games/2</a:t>
          </a:r>
        </a:p>
      </dsp:txBody>
      <dsp:txXfrm>
        <a:off x="30842" y="1643807"/>
        <a:ext cx="6089878" cy="570116"/>
      </dsp:txXfrm>
    </dsp:sp>
    <dsp:sp modelId="{7467D03A-F2C1-4FC5-991C-25BBBD43F9F7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 /api/v1/games/2/reviews</a:t>
          </a:r>
        </a:p>
      </dsp:txBody>
      <dsp:txXfrm>
        <a:off x="30842" y="2353367"/>
        <a:ext cx="6089878" cy="570116"/>
      </dsp:txXfrm>
    </dsp:sp>
    <dsp:sp modelId="{F4A1B0E6-C24D-404A-8D40-739E735E9EDA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…</a:t>
          </a:r>
        </a:p>
      </dsp:txBody>
      <dsp:txXfrm>
        <a:off x="30842" y="3062927"/>
        <a:ext cx="6089878" cy="570116"/>
      </dsp:txXfrm>
    </dsp:sp>
    <dsp:sp modelId="{F3F3621B-818F-4282-956A-A8DBB8485A55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GET /</a:t>
          </a:r>
          <a:r>
            <a:rPr lang="en-US" sz="2700" kern="1200" dirty="0" err="1"/>
            <a:t>api</a:t>
          </a:r>
          <a:r>
            <a:rPr lang="en-US" sz="2700" kern="1200"/>
            <a:t>/v1/games/2/reviews/3/comments</a:t>
          </a:r>
        </a:p>
      </dsp:txBody>
      <dsp:txXfrm>
        <a:off x="30842" y="3772487"/>
        <a:ext cx="6089878" cy="570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68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GET /api/v1/games</a:t>
          </a:r>
        </a:p>
      </dsp:txBody>
      <dsp:txXfrm>
        <a:off x="38838" y="45663"/>
        <a:ext cx="6073886" cy="717924"/>
      </dsp:txXfrm>
    </dsp:sp>
    <dsp:sp modelId="{6D4F48DC-49EE-41BD-9363-265552E6A874}">
      <dsp:nvSpPr>
        <dsp:cNvPr id="0" name=""/>
        <dsp:cNvSpPr/>
      </dsp:nvSpPr>
      <dsp:spPr>
        <a:xfrm>
          <a:off x="0" y="90034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/</a:t>
          </a:r>
          <a:r>
            <a:rPr lang="en-US" sz="3400" kern="1200" dirty="0" err="1"/>
            <a:t>api</a:t>
          </a:r>
          <a:r>
            <a:rPr lang="en-US" sz="3400" kern="1200" dirty="0"/>
            <a:t>/v1/games/2</a:t>
          </a:r>
        </a:p>
      </dsp:txBody>
      <dsp:txXfrm>
        <a:off x="38838" y="939183"/>
        <a:ext cx="6073886" cy="717924"/>
      </dsp:txXfrm>
    </dsp:sp>
    <dsp:sp modelId="{F4A1B0E6-C24D-404A-8D40-739E735E9EDA}">
      <dsp:nvSpPr>
        <dsp:cNvPr id="0" name=""/>
        <dsp:cNvSpPr/>
      </dsp:nvSpPr>
      <dsp:spPr>
        <a:xfrm>
          <a:off x="0" y="179386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… {reviews: [123, 456, …]}</a:t>
          </a:r>
        </a:p>
      </dsp:txBody>
      <dsp:txXfrm>
        <a:off x="38838" y="1832703"/>
        <a:ext cx="6073886" cy="717924"/>
      </dsp:txXfrm>
    </dsp:sp>
    <dsp:sp modelId="{F3F3621B-818F-4282-956A-A8DBB8485A55}">
      <dsp:nvSpPr>
        <dsp:cNvPr id="0" name=""/>
        <dsp:cNvSpPr/>
      </dsp:nvSpPr>
      <dsp:spPr>
        <a:xfrm>
          <a:off x="0" y="268738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/</a:t>
          </a:r>
          <a:r>
            <a:rPr lang="en-US" sz="3400" kern="1200" dirty="0" err="1"/>
            <a:t>api</a:t>
          </a:r>
          <a:r>
            <a:rPr lang="en-US" sz="3400" kern="1200" dirty="0"/>
            <a:t>/v1/reviews/123</a:t>
          </a:r>
        </a:p>
      </dsp:txBody>
      <dsp:txXfrm>
        <a:off x="38838" y="2726223"/>
        <a:ext cx="6073886" cy="717924"/>
      </dsp:txXfrm>
    </dsp:sp>
    <dsp:sp modelId="{C79E46CD-065A-4FD4-AF21-1FA3D5A2087B}">
      <dsp:nvSpPr>
        <dsp:cNvPr id="0" name=""/>
        <dsp:cNvSpPr/>
      </dsp:nvSpPr>
      <dsp:spPr>
        <a:xfrm>
          <a:off x="0" y="358090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/</a:t>
          </a:r>
          <a:r>
            <a:rPr lang="en-US" sz="3400" kern="1200" dirty="0" err="1"/>
            <a:t>api</a:t>
          </a:r>
          <a:r>
            <a:rPr lang="en-US" sz="3400" kern="1200" dirty="0"/>
            <a:t>/v1/reviews/456</a:t>
          </a:r>
        </a:p>
      </dsp:txBody>
      <dsp:txXfrm>
        <a:off x="38838" y="3619743"/>
        <a:ext cx="6073886" cy="717924"/>
      </dsp:txXfrm>
    </dsp:sp>
    <dsp:sp modelId="{0F0B725F-E60E-416B-A0EB-69AE386BCB81}">
      <dsp:nvSpPr>
        <dsp:cNvPr id="0" name=""/>
        <dsp:cNvSpPr/>
      </dsp:nvSpPr>
      <dsp:spPr>
        <a:xfrm>
          <a:off x="0" y="44744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…</a:t>
          </a:r>
        </a:p>
      </dsp:txBody>
      <dsp:txXfrm>
        <a:off x="38838" y="4513263"/>
        <a:ext cx="6073886" cy="7179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253784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 /api/v1/games</a:t>
          </a:r>
        </a:p>
      </dsp:txBody>
      <dsp:txXfrm>
        <a:off x="26273" y="280057"/>
        <a:ext cx="6099016" cy="485654"/>
      </dsp:txXfrm>
    </dsp:sp>
    <dsp:sp modelId="{6D4F48DC-49EE-41BD-9363-265552E6A874}">
      <dsp:nvSpPr>
        <dsp:cNvPr id="0" name=""/>
        <dsp:cNvSpPr/>
      </dsp:nvSpPr>
      <dsp:spPr>
        <a:xfrm>
          <a:off x="0" y="85822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/v1/games/2?includes=reviews</a:t>
          </a:r>
        </a:p>
      </dsp:txBody>
      <dsp:txXfrm>
        <a:off x="26273" y="884498"/>
        <a:ext cx="6099016" cy="485654"/>
      </dsp:txXfrm>
    </dsp:sp>
    <dsp:sp modelId="{9D62AFB1-E820-40D5-A68B-6177A8BB6C87}">
      <dsp:nvSpPr>
        <dsp:cNvPr id="0" name=""/>
        <dsp:cNvSpPr/>
      </dsp:nvSpPr>
      <dsp:spPr>
        <a:xfrm>
          <a:off x="0" y="146266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OR</a:t>
          </a:r>
        </a:p>
      </dsp:txBody>
      <dsp:txXfrm>
        <a:off x="26273" y="1488938"/>
        <a:ext cx="6099016" cy="485654"/>
      </dsp:txXfrm>
    </dsp:sp>
    <dsp:sp modelId="{F3F3621B-818F-4282-956A-A8DBB8485A55}">
      <dsp:nvSpPr>
        <dsp:cNvPr id="0" name=""/>
        <dsp:cNvSpPr/>
      </dsp:nvSpPr>
      <dsp:spPr>
        <a:xfrm>
          <a:off x="0" y="206710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/v1/</a:t>
          </a:r>
          <a:r>
            <a:rPr lang="en-US" sz="2300" kern="1200" dirty="0" err="1"/>
            <a:t>gamesAndReviews</a:t>
          </a:r>
          <a:endParaRPr lang="en-US" sz="2300" kern="1200" dirty="0"/>
        </a:p>
      </dsp:txBody>
      <dsp:txXfrm>
        <a:off x="26273" y="2093378"/>
        <a:ext cx="6099016" cy="485654"/>
      </dsp:txXfrm>
    </dsp:sp>
    <dsp:sp modelId="{C79E46CD-065A-4FD4-AF21-1FA3D5A2087B}">
      <dsp:nvSpPr>
        <dsp:cNvPr id="0" name=""/>
        <dsp:cNvSpPr/>
      </dsp:nvSpPr>
      <dsp:spPr>
        <a:xfrm>
          <a:off x="0" y="267154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/v1/</a:t>
          </a:r>
          <a:r>
            <a:rPr lang="en-US" sz="2300" kern="1200" dirty="0" err="1"/>
            <a:t>gamesAndReviewsWithDetails</a:t>
          </a:r>
          <a:endParaRPr lang="en-US" sz="2300" kern="1200" dirty="0"/>
        </a:p>
      </dsp:txBody>
      <dsp:txXfrm>
        <a:off x="26273" y="2697818"/>
        <a:ext cx="6099016" cy="485654"/>
      </dsp:txXfrm>
    </dsp:sp>
    <dsp:sp modelId="{3F65752B-AE84-4745-AA8E-66F6DFE95622}">
      <dsp:nvSpPr>
        <dsp:cNvPr id="0" name=""/>
        <dsp:cNvSpPr/>
      </dsp:nvSpPr>
      <dsp:spPr>
        <a:xfrm>
          <a:off x="0" y="327598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GET /</a:t>
          </a:r>
          <a:r>
            <a:rPr lang="en-US" sz="2300" kern="1200" dirty="0" err="1"/>
            <a:t>api</a:t>
          </a:r>
          <a:r>
            <a:rPr lang="en-US" sz="2300" kern="1200" dirty="0"/>
            <a:t>/</a:t>
          </a:r>
          <a:r>
            <a:rPr lang="en-US" sz="2300" kern="1200" dirty="0" err="1"/>
            <a:t>getGamesAndStuff</a:t>
          </a:r>
          <a:endParaRPr lang="en-US" sz="2300" kern="1200" dirty="0"/>
        </a:p>
      </dsp:txBody>
      <dsp:txXfrm>
        <a:off x="26273" y="3302258"/>
        <a:ext cx="6099016" cy="485654"/>
      </dsp:txXfrm>
    </dsp:sp>
    <dsp:sp modelId="{41B73FB0-9AE9-4750-9640-C13E83DA10A0}">
      <dsp:nvSpPr>
        <dsp:cNvPr id="0" name=""/>
        <dsp:cNvSpPr/>
      </dsp:nvSpPr>
      <dsp:spPr>
        <a:xfrm>
          <a:off x="0" y="388042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POST /</a:t>
          </a:r>
          <a:r>
            <a:rPr lang="en-US" sz="2300" kern="1200" dirty="0" err="1"/>
            <a:t>api</a:t>
          </a:r>
          <a:r>
            <a:rPr lang="en-US" sz="2300" kern="1200" dirty="0"/>
            <a:t>/</a:t>
          </a:r>
          <a:r>
            <a:rPr lang="en-US" sz="2300" kern="1200" dirty="0" err="1"/>
            <a:t>getGamesAndReviewsAndComments</a:t>
          </a:r>
          <a:endParaRPr lang="en-US" sz="2300" kern="1200" dirty="0"/>
        </a:p>
      </dsp:txBody>
      <dsp:txXfrm>
        <a:off x="26273" y="3906698"/>
        <a:ext cx="6099016" cy="485654"/>
      </dsp:txXfrm>
    </dsp:sp>
    <dsp:sp modelId="{0F0B725F-E60E-416B-A0EB-69AE386BCB81}">
      <dsp:nvSpPr>
        <dsp:cNvPr id="0" name=""/>
        <dsp:cNvSpPr/>
      </dsp:nvSpPr>
      <dsp:spPr>
        <a:xfrm>
          <a:off x="0" y="4484865"/>
          <a:ext cx="6151562" cy="538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 </a:t>
          </a:r>
          <a:r>
            <a:rPr lang="en-US" sz="2300" kern="1200" dirty="0">
              <a:sym typeface="Wingdings" panose="05000000000000000000" pitchFamily="2" charset="2"/>
            </a:rPr>
            <a:t></a:t>
          </a:r>
          <a:endParaRPr lang="en-US" sz="2300" kern="1200" dirty="0"/>
        </a:p>
      </dsp:txBody>
      <dsp:txXfrm>
        <a:off x="26273" y="4511138"/>
        <a:ext cx="6099016" cy="4856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6DF9-6BD1-44C2-A384-78B36C9E20C1}">
      <dsp:nvSpPr>
        <dsp:cNvPr id="0" name=""/>
        <dsp:cNvSpPr/>
      </dsp:nvSpPr>
      <dsp:spPr>
        <a:xfrm>
          <a:off x="0" y="68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POST /</a:t>
          </a:r>
          <a:r>
            <a:rPr lang="en-US" sz="3400" kern="1200" dirty="0" err="1"/>
            <a:t>api</a:t>
          </a:r>
          <a:r>
            <a:rPr lang="en-US" sz="3400" kern="1200" dirty="0"/>
            <a:t>/v1/games</a:t>
          </a:r>
        </a:p>
      </dsp:txBody>
      <dsp:txXfrm>
        <a:off x="38838" y="45663"/>
        <a:ext cx="6073886" cy="717924"/>
      </dsp:txXfrm>
    </dsp:sp>
    <dsp:sp modelId="{7D061002-D0B3-4D3D-9F4D-4EACCB2DAEC3}">
      <dsp:nvSpPr>
        <dsp:cNvPr id="0" name=""/>
        <dsp:cNvSpPr/>
      </dsp:nvSpPr>
      <dsp:spPr>
        <a:xfrm>
          <a:off x="0" y="90034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POST /</a:t>
          </a:r>
          <a:r>
            <a:rPr lang="en-US" sz="3400" kern="1200" dirty="0" err="1"/>
            <a:t>api</a:t>
          </a:r>
          <a:r>
            <a:rPr lang="en-US" sz="3400" kern="1200" dirty="0"/>
            <a:t>/v1/onSale</a:t>
          </a:r>
        </a:p>
      </dsp:txBody>
      <dsp:txXfrm>
        <a:off x="38838" y="939183"/>
        <a:ext cx="6073886" cy="717924"/>
      </dsp:txXfrm>
    </dsp:sp>
    <dsp:sp modelId="{6D4F48DC-49EE-41BD-9363-265552E6A874}">
      <dsp:nvSpPr>
        <dsp:cNvPr id="0" name=""/>
        <dsp:cNvSpPr/>
      </dsp:nvSpPr>
      <dsp:spPr>
        <a:xfrm>
          <a:off x="0" y="179386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PUT /</a:t>
          </a:r>
          <a:r>
            <a:rPr lang="en-US" sz="3400" kern="1200" dirty="0" err="1"/>
            <a:t>api</a:t>
          </a:r>
          <a:r>
            <a:rPr lang="en-US" sz="3400" kern="1200" dirty="0"/>
            <a:t>/games/2</a:t>
          </a:r>
        </a:p>
      </dsp:txBody>
      <dsp:txXfrm>
        <a:off x="38838" y="1832703"/>
        <a:ext cx="6073886" cy="717924"/>
      </dsp:txXfrm>
    </dsp:sp>
    <dsp:sp modelId="{F3F3621B-818F-4282-956A-A8DBB8485A55}">
      <dsp:nvSpPr>
        <dsp:cNvPr id="0" name=""/>
        <dsp:cNvSpPr/>
      </dsp:nvSpPr>
      <dsp:spPr>
        <a:xfrm>
          <a:off x="0" y="268738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PATCH /</a:t>
          </a:r>
          <a:r>
            <a:rPr lang="en-US" sz="3400" kern="1200" dirty="0" err="1"/>
            <a:t>api</a:t>
          </a:r>
          <a:r>
            <a:rPr lang="en-US" sz="3400" kern="1200" dirty="0"/>
            <a:t>/v1/game/34</a:t>
          </a:r>
        </a:p>
      </dsp:txBody>
      <dsp:txXfrm>
        <a:off x="38838" y="2726223"/>
        <a:ext cx="6073886" cy="717924"/>
      </dsp:txXfrm>
    </dsp:sp>
    <dsp:sp modelId="{6FECE19C-488C-42BE-A3FF-BA2A35694215}">
      <dsp:nvSpPr>
        <dsp:cNvPr id="0" name=""/>
        <dsp:cNvSpPr/>
      </dsp:nvSpPr>
      <dsp:spPr>
        <a:xfrm>
          <a:off x="0" y="358090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DELETE /</a:t>
          </a:r>
          <a:r>
            <a:rPr lang="en-US" sz="3400" kern="1200" dirty="0" err="1"/>
            <a:t>api</a:t>
          </a:r>
          <a:r>
            <a:rPr lang="en-US" sz="3400" kern="1200" dirty="0"/>
            <a:t>/v1/game/9</a:t>
          </a:r>
        </a:p>
      </dsp:txBody>
      <dsp:txXfrm>
        <a:off x="38838" y="3619743"/>
        <a:ext cx="6073886" cy="717924"/>
      </dsp:txXfrm>
    </dsp:sp>
    <dsp:sp modelId="{0F0B725F-E60E-416B-A0EB-69AE386BCB81}">
      <dsp:nvSpPr>
        <dsp:cNvPr id="0" name=""/>
        <dsp:cNvSpPr/>
      </dsp:nvSpPr>
      <dsp:spPr>
        <a:xfrm>
          <a:off x="0" y="4474425"/>
          <a:ext cx="6151562" cy="79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… </a:t>
          </a:r>
          <a:r>
            <a:rPr lang="en-US" sz="3400" kern="1200" dirty="0">
              <a:sym typeface="Wingdings" panose="05000000000000000000" pitchFamily="2" charset="2"/>
            </a:rPr>
            <a:t></a:t>
          </a:r>
          <a:endParaRPr lang="en-US" sz="3400" kern="1200" dirty="0"/>
        </a:p>
      </dsp:txBody>
      <dsp:txXfrm>
        <a:off x="38838" y="4513263"/>
        <a:ext cx="6073886" cy="717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A88A8-D510-4713-B82D-29DFC8C54C6A}">
      <dsp:nvSpPr>
        <dsp:cNvPr id="0" name=""/>
        <dsp:cNvSpPr/>
      </dsp:nvSpPr>
      <dsp:spPr>
        <a:xfrm>
          <a:off x="4984239" y="1196350"/>
          <a:ext cx="2301412" cy="547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94"/>
              </a:lnTo>
              <a:lnTo>
                <a:pt x="2301412" y="373194"/>
              </a:lnTo>
              <a:lnTo>
                <a:pt x="2301412" y="547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CA5D3-DB86-4972-B0F8-7D999663AA6A}">
      <dsp:nvSpPr>
        <dsp:cNvPr id="0" name=""/>
        <dsp:cNvSpPr/>
      </dsp:nvSpPr>
      <dsp:spPr>
        <a:xfrm>
          <a:off x="4938519" y="1196350"/>
          <a:ext cx="91440" cy="547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DDF39-D26C-4BAD-9FE9-D7FE51CC4D7B}">
      <dsp:nvSpPr>
        <dsp:cNvPr id="0" name=""/>
        <dsp:cNvSpPr/>
      </dsp:nvSpPr>
      <dsp:spPr>
        <a:xfrm>
          <a:off x="2682827" y="1196350"/>
          <a:ext cx="2301412" cy="547631"/>
        </a:xfrm>
        <a:custGeom>
          <a:avLst/>
          <a:gdLst/>
          <a:ahLst/>
          <a:cxnLst/>
          <a:rect l="0" t="0" r="0" b="0"/>
          <a:pathLst>
            <a:path>
              <a:moveTo>
                <a:pt x="2301412" y="0"/>
              </a:moveTo>
              <a:lnTo>
                <a:pt x="2301412" y="373194"/>
              </a:lnTo>
              <a:lnTo>
                <a:pt x="0" y="373194"/>
              </a:lnTo>
              <a:lnTo>
                <a:pt x="0" y="54763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E729E-06A6-45FC-B5C8-D6875DE4579B}">
      <dsp:nvSpPr>
        <dsp:cNvPr id="0" name=""/>
        <dsp:cNvSpPr/>
      </dsp:nvSpPr>
      <dsp:spPr>
        <a:xfrm>
          <a:off x="4042752" y="66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0E6746-CAE0-4D07-BCF7-439AB4160BCE}">
      <dsp:nvSpPr>
        <dsp:cNvPr id="0" name=""/>
        <dsp:cNvSpPr/>
      </dsp:nvSpPr>
      <dsp:spPr>
        <a:xfrm>
          <a:off x="4251972" y="199420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GraphQL is…</a:t>
          </a:r>
        </a:p>
      </dsp:txBody>
      <dsp:txXfrm>
        <a:off x="4286993" y="234441"/>
        <a:ext cx="1812931" cy="1125646"/>
      </dsp:txXfrm>
    </dsp:sp>
    <dsp:sp modelId="{2617F649-9554-48F4-BEEF-07430C079689}">
      <dsp:nvSpPr>
        <dsp:cNvPr id="0" name=""/>
        <dsp:cNvSpPr/>
      </dsp:nvSpPr>
      <dsp:spPr>
        <a:xfrm>
          <a:off x="1741340" y="174398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95D657-8EA2-4F5E-86A7-67015D15CB1E}">
      <dsp:nvSpPr>
        <dsp:cNvPr id="0" name=""/>
        <dsp:cNvSpPr/>
      </dsp:nvSpPr>
      <dsp:spPr>
        <a:xfrm>
          <a:off x="1950559" y="1942739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specification allowing data requests to have enforced structure</a:t>
          </a:r>
        </a:p>
      </dsp:txBody>
      <dsp:txXfrm>
        <a:off x="1985580" y="1977760"/>
        <a:ext cx="1812931" cy="1125646"/>
      </dsp:txXfrm>
    </dsp:sp>
    <dsp:sp modelId="{16FA4E73-B404-433C-9EE9-DDEE7897264D}">
      <dsp:nvSpPr>
        <dsp:cNvPr id="0" name=""/>
        <dsp:cNvSpPr/>
      </dsp:nvSpPr>
      <dsp:spPr>
        <a:xfrm>
          <a:off x="4042752" y="174398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C15E3C-8587-4512-AADB-A1FF37692977}">
      <dsp:nvSpPr>
        <dsp:cNvPr id="0" name=""/>
        <dsp:cNvSpPr/>
      </dsp:nvSpPr>
      <dsp:spPr>
        <a:xfrm>
          <a:off x="4251972" y="1942739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Tooling for intuitive and foolproof contracts</a:t>
          </a:r>
        </a:p>
      </dsp:txBody>
      <dsp:txXfrm>
        <a:off x="4286993" y="1977760"/>
        <a:ext cx="1812931" cy="1125646"/>
      </dsp:txXfrm>
    </dsp:sp>
    <dsp:sp modelId="{B9DAEAF5-69E6-4082-B09E-50EE6C439F1E}">
      <dsp:nvSpPr>
        <dsp:cNvPr id="0" name=""/>
        <dsp:cNvSpPr/>
      </dsp:nvSpPr>
      <dsp:spPr>
        <a:xfrm>
          <a:off x="6344165" y="1743981"/>
          <a:ext cx="1882973" cy="1195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D0DED1-5B4F-4410-B500-AA57B5528F7D}">
      <dsp:nvSpPr>
        <dsp:cNvPr id="0" name=""/>
        <dsp:cNvSpPr/>
      </dsp:nvSpPr>
      <dsp:spPr>
        <a:xfrm>
          <a:off x="6553384" y="1942739"/>
          <a:ext cx="1882973" cy="11956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query language for your API</a:t>
          </a:r>
        </a:p>
      </dsp:txBody>
      <dsp:txXfrm>
        <a:off x="6588405" y="1977760"/>
        <a:ext cx="1812931" cy="1125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643A0-1636-4C95-BC41-D8288894C820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CBEE-26C4-479C-A907-908CF9D3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strictly should you adhere to the principles of REST? How do you decide which ones count? </a:t>
            </a:r>
          </a:p>
          <a:p>
            <a:r>
              <a:rPr lang="en-US" dirty="0"/>
              <a:t>How should you handle versioning? Should you bother?</a:t>
            </a:r>
          </a:p>
          <a:p>
            <a:r>
              <a:rPr lang="en-US" dirty="0"/>
              <a:t>How do you want to structure your objects? What is the shape of the data that works best for the clients of your API?</a:t>
            </a:r>
          </a:p>
          <a:p>
            <a:r>
              <a:rPr lang="en-US" dirty="0"/>
              <a:t>Are you sending the appropriate data to your users? Are you sending them information they don’t need? </a:t>
            </a:r>
          </a:p>
          <a:p>
            <a:r>
              <a:rPr lang="en-US" dirty="0"/>
              <a:t>Concerning related or hierarchical data, are they able to efficiently query for what they need from nested structures? </a:t>
            </a:r>
          </a:p>
          <a:p>
            <a:r>
              <a:rPr lang="en-US" dirty="0"/>
              <a:t>Are users able to easily figure out what API endpoints are available and how they should be used?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3CBEE-26C4-479C-A907-908CF9D33E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3CBEE-26C4-479C-A907-908CF9D33E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5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0F27-2820-4D44-B07A-3B8AB16A4E73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159-05E1-485F-91B3-B02D852054C0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3933-9E55-4488-B235-69C161DE20B7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03C2-A3C9-4EDB-B63D-7A3651C1F50E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48DC-8D8B-449B-BBDB-72A3A2DA3BD9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F7CB-0B35-460E-A8C8-780B72B0F8E6}" type="datetime1">
              <a:rPr lang="en-US" smtClean="0"/>
              <a:t>10/10/2018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FA2-9E68-4B2A-9AD6-4083F9FC93D1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61F2-EE96-4139-BCD2-92295374CA02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5EB0-4DB7-4D82-8475-D533CB05F88B}" type="datetime1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07A1-3213-49D4-9156-B0108AB80059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 sz="1400"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0F4367-FB69-4B9B-B33B-9A4873C17B76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04AB9F-0848-4286-A2B0-FFEE87347030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56E8A-4150-47A8-9137-53B8B40F8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gif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40.png"/><Relationship Id="rId7" Type="http://schemas.openxmlformats.org/officeDocument/2006/relationships/slide" Target="slide2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slide" Target="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E200-2904-4476-84E6-CF6289C5B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Rethinking rest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2606-AC41-4EFD-B4B4-35BF9F8EA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GraphQL with AWS AppSync</a:t>
            </a:r>
          </a:p>
        </p:txBody>
      </p:sp>
    </p:spTree>
    <p:extLst>
      <p:ext uri="{BB962C8B-B14F-4D97-AF65-F5344CB8AC3E}">
        <p14:creationId xmlns:p14="http://schemas.microsoft.com/office/powerpoint/2010/main" val="423232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BEST Practices?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87908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Yes!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26983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But…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87876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Commonly tolerated situations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9925E-5A81-4126-946D-B4010D86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8737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Nested data example</a:t>
            </a:r>
            <a:endParaRPr lang="en-US" sz="2600" dirty="0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1594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D1E164B-DB1B-4ED1-A9AA-8A173A39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/>
              <a:t>Twitter: @mwarger - Walkthrough: http://bit.ly/graphqlappsyncarticle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1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Another Nested data example</a:t>
            </a:r>
            <a:endParaRPr lang="en-US" sz="2600" dirty="0"/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76747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375483-3951-40D6-9B7F-7CDA36AA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45511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…more </a:t>
            </a:r>
            <a:r>
              <a:rPr lang="en-US" sz="2600" i="1" dirty="0"/>
              <a:t>realistic</a:t>
            </a:r>
            <a:r>
              <a:rPr lang="en-US" sz="2600" dirty="0"/>
              <a:t> examples</a:t>
            </a:r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3740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A6A85-077A-4EDB-B484-67B3C461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7477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711AD-DCA7-423F-8C41-B980B56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Updates</a:t>
            </a:r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4C0E1EEE-E534-43E0-BA85-BC142490F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82527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1B4EF-0836-4B40-B910-6DA5EC5C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30220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Either Ambiguity OR </a:t>
            </a:r>
            <a:r>
              <a:rPr lang="en-US" sz="3700" i="1">
                <a:solidFill>
                  <a:srgbClr val="262626"/>
                </a:solidFill>
              </a:rPr>
              <a:t>dogma</a:t>
            </a:r>
            <a:r>
              <a:rPr lang="en-US" sz="3700">
                <a:solidFill>
                  <a:srgbClr val="262626"/>
                </a:solidFill>
              </a:rPr>
              <a:t> are inherent in rest, by nature</a:t>
            </a:r>
            <a:endParaRPr lang="en-US" sz="3700" i="1">
              <a:solidFill>
                <a:srgbClr val="262626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88F87-8CAB-40CB-BFE2-15E45A4C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27514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Conventions </a:t>
            </a:r>
            <a:r>
              <a:rPr lang="en-US" dirty="0">
                <a:solidFill>
                  <a:srgbClr val="262626"/>
                </a:solidFill>
              </a:rPr>
              <a:t>vs</a:t>
            </a:r>
            <a:r>
              <a:rPr lang="en-US" sz="4400" dirty="0">
                <a:solidFill>
                  <a:srgbClr val="262626"/>
                </a:solidFill>
              </a:rPr>
              <a:t> flexibility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88F87-8CAB-40CB-BFE2-15E45A4C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69841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Sending and receiving data can be </a:t>
            </a:r>
            <a:r>
              <a:rPr lang="en-US" sz="4800" i="1" dirty="0">
                <a:solidFill>
                  <a:schemeClr val="accent3"/>
                </a:solidFill>
              </a:rPr>
              <a:t>fun</a:t>
            </a:r>
            <a:r>
              <a:rPr lang="en-US" sz="4100" dirty="0">
                <a:solidFill>
                  <a:srgbClr val="262626"/>
                </a:solidFill>
              </a:rPr>
              <a:t> and </a:t>
            </a:r>
            <a:r>
              <a:rPr lang="en-US" sz="4800" i="1" dirty="0">
                <a:solidFill>
                  <a:schemeClr val="accent3"/>
                </a:solidFill>
              </a:rPr>
              <a:t>intuitive</a:t>
            </a:r>
            <a:endParaRPr lang="en-US" sz="4100" i="1" dirty="0">
              <a:solidFill>
                <a:schemeClr val="accent3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526CD-4B97-4184-8DC9-EE6F5A0D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403544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EEAD55-3264-4C10-99C1-3B965556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basics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6CD654-C9E8-4918-803C-199B4093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4"/>
            <a:ext cx="6801612" cy="1768935"/>
          </a:xfrm>
        </p:spPr>
        <p:txBody>
          <a:bodyPr>
            <a:normAutofit/>
          </a:bodyPr>
          <a:lstStyle/>
          <a:p>
            <a:r>
              <a:rPr lang="en-US" dirty="0"/>
              <a:t>You may be asking…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Why should I care? </a:t>
            </a:r>
          </a:p>
          <a:p>
            <a:r>
              <a:rPr lang="en-US" dirty="0"/>
              <a:t>Why do you have against REST?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1F6A0C4-C6F7-4447-B863-2C839FAE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2599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25E75-C8C7-4BB7-A39E-111BC606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Specification and tooling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207A3EE-5150-42C9-9902-548FD2533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7171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B43AA-B9EC-40F6-802B-4F6A849D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17517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27136-1F23-47AC-B682-638E50EE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concepts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7294-6720-47D1-B737-B4195D04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7500" y="6236208"/>
            <a:ext cx="5177675" cy="32004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Twitter: @mwarger - Walkthrough: http://bit.ly/graphqlappsyncarticle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212DAB3-80AC-4620-9305-488C5B99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0843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700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B0BAF-322B-4A02-AF08-B5D23C3D1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38BF9-6527-44DB-95B6-D2A4C69F8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</a:p>
          <a:p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Float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</a:p>
          <a:p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ID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E5997F-5A5B-44FB-9191-7F04E577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type Game {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title: String!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String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  rating: </a:t>
            </a:r>
            <a:r>
              <a:rPr lang="en-US" sz="20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23D0D-96B9-42FF-87AB-4BFBBE479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D3D4-769D-4E70-B44D-17D925C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6E3904-161A-44C9-BFAB-2484D88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Type system</a:t>
            </a:r>
          </a:p>
        </p:txBody>
      </p:sp>
    </p:spTree>
    <p:extLst>
      <p:ext uri="{BB962C8B-B14F-4D97-AF65-F5344CB8AC3E}">
        <p14:creationId xmlns:p14="http://schemas.microsoft.com/office/powerpoint/2010/main" val="157913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E3904-161A-44C9-BFAB-2484D88A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38BF9-6527-44DB-95B6-D2A4C69F8E3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type Game {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String!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String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@deprecated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reviews: [Review!]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type Review {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# The name of the reviewer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author: String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B0BAF-322B-4A02-AF08-B5D23C3D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the type system include: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Comments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Deprecation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Enumeration types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Interfaces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D3D4-769D-4E70-B44D-17D925C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98974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CC7878-6723-471C-96C9-ADD8E53D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AD18C1-9895-4BF0-8284-900787AC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Query/Mutate data </a:t>
            </a:r>
          </a:p>
          <a:p>
            <a:pPr lvl="1"/>
            <a:r>
              <a:rPr lang="en-US" sz="3000" dirty="0"/>
              <a:t>using a service</a:t>
            </a:r>
          </a:p>
          <a:p>
            <a:pPr lvl="1"/>
            <a:r>
              <a:rPr lang="en-US" sz="3000" dirty="0"/>
              <a:t>using a database</a:t>
            </a:r>
          </a:p>
          <a:p>
            <a:pPr lvl="1"/>
            <a:r>
              <a:rPr lang="en-US" sz="3000" dirty="0"/>
              <a:t>by calling a [legacy] RESTful API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7362-7691-442C-A5D1-0FB47ED7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470771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34AB61-3FED-4263-B469-608520DE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C1A90-AC13-4666-8177-E31FB638B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38044"/>
            <a:ext cx="3621023" cy="310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Queries are how you retrieve data, turning this…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latin typeface="Fira Code" panose="020B0509050000020004" pitchFamily="49" charset="0"/>
                <a:ea typeface="Fira Code" panose="020B0509050000020004" pitchFamily="49" charset="0"/>
              </a:rPr>
              <a:t>allGames</a:t>
            </a: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 title		 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 description	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  rating		</a:t>
            </a:r>
            <a:b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2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B885C-D46D-4748-9F91-DEAAC916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592428" cy="310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…into this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allGames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 [{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“Rocket League”,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“Soccer with cars”,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10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},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“Tomb Raider”,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“Raiding tombs”,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9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}, 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		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653BA-B17B-42FE-904F-3A049F0C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051151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34AB61-3FED-4263-B469-608520DE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B885C-D46D-4748-9F91-DEAAC916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592428" cy="31019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…into this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“Super Mario”,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“Stomping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Goombas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”,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8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653BA-B17B-42FE-904F-3A049F0C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Twitter: @mwarger - Walkthrough: http://bit.ly/graphqlappsyncarticle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4694-892C-4E12-8C38-3E514351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38044"/>
            <a:ext cx="3622547" cy="3101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Mutations are how you interact with data, turning this…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createGame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(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title: String!, 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description: String, 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rating: Int! )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title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description 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rating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4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EEA8-7299-4D93-8A4B-FA99E8F3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appsync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A4305-B114-4B3E-BFFA-7607D4593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BFD5-7945-42D3-8C21-4D72C43D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0650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B0E71-1401-4A15-B130-D363BE0C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hello, my name is mat warger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8517E-AA96-40A8-9328-3A929D23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Twitter: @mwarger - Walkthrough: http://bit.ly/graphqlappsyncarticle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B97AF8-7579-441E-95FD-E739DF75D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236048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6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0E71-1401-4A15-B130-D363BE0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enable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494B-95AB-4A66-9064-51F4D1FA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799444" cy="31019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System</a:t>
            </a:r>
          </a:p>
          <a:p>
            <a:r>
              <a:rPr lang="en-US" dirty="0"/>
              <a:t>Enums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Unions</a:t>
            </a:r>
          </a:p>
          <a:p>
            <a:r>
              <a:rPr lang="en-US" dirty="0"/>
              <a:t>Input types</a:t>
            </a:r>
          </a:p>
          <a:p>
            <a:r>
              <a:rPr lang="en-US" dirty="0"/>
              <a:t>Custom Scalars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8517E-AA96-40A8-9328-3A929D23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7AB44-3989-4B19-B241-B19065C1E36A}"/>
              </a:ext>
            </a:extLst>
          </p:cNvPr>
          <p:cNvSpPr txBox="1">
            <a:spLocks/>
          </p:cNvSpPr>
          <p:nvPr/>
        </p:nvSpPr>
        <p:spPr>
          <a:xfrm>
            <a:off x="6161420" y="2638043"/>
            <a:ext cx="3799444" cy="31019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Tooling</a:t>
            </a:r>
          </a:p>
          <a:p>
            <a:r>
              <a:rPr lang="en-US" dirty="0"/>
              <a:t>Introspection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Hosted Services</a:t>
            </a:r>
          </a:p>
          <a:p>
            <a:r>
              <a:rPr lang="en-US" dirty="0"/>
              <a:t>Database Generation</a:t>
            </a:r>
          </a:p>
          <a:p>
            <a:r>
              <a:rPr lang="en-US" dirty="0"/>
              <a:t>Conventions &amp; Safe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7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63D555-505A-4916-9E99-A8A68B37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forth and </a:t>
            </a:r>
            <a:r>
              <a:rPr lang="en-US" dirty="0" err="1"/>
              <a:t>appsync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for listening!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8E060B-2BE3-4270-B11E-CE5733352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@mwarger on all the things!</a:t>
            </a:r>
          </a:p>
          <a:p>
            <a:pPr algn="ctr"/>
            <a:r>
              <a:rPr lang="en-US" dirty="0"/>
              <a:t>Please leave feedback!</a:t>
            </a:r>
          </a:p>
          <a:p>
            <a:pPr algn="ctr"/>
            <a:r>
              <a:rPr lang="en-US" dirty="0"/>
              <a:t>… and take some stickers!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DA1FB-F566-4530-AB98-0CF56826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4134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35BB-2AD4-4C22-9228-7A16158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 to think about data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45C6AFCA-032C-44A2-8FE3-63490DD35B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577287"/>
                  </p:ext>
                </p:extLst>
              </p:nvPr>
            </p:nvGraphicFramePr>
            <p:xfrm>
              <a:off x="2230438" y="2638425"/>
              <a:ext cx="7731125" cy="3101975"/>
            </p:xfrm>
            <a:graphic>
              <a:graphicData uri="http://schemas.microsoft.com/office/powerpoint/2016/summaryzoom">
                <psuz:summaryZm>
                  <psuz:summaryZmObj sectionId="{1728989E-85F9-402C-9DBA-EB0A95EDFC3F}">
                    <psuz:zmPr id="{5FACB2A2-7B31-45A0-BDE9-046DE2A2BD9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37454" y="108570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B369FC-0BA4-4F99-ACE4-6A572148C6CC}">
                    <psuz:zmPr id="{FEE5BD2A-1174-4C4A-B4B5-6C2C20D7A71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2092" y="108570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F26EAB-BCD9-482E-AE63-404D91DDAF55}">
                    <psuz:zmPr id="{CB876425-FB38-4E38-86CF-B442293452F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37454" y="1597517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30B354-E502-4E7D-A882-4D5B4CD1FF50}">
                    <psuz:zmPr id="{EEFF8EF6-C0B7-4270-90B2-93AD3ED6B67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2092" y="1597517"/>
                          <a:ext cx="2481579" cy="1395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45C6AFCA-032C-44A2-8FE3-63490DD35B7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230438" y="2638425"/>
                <a:ext cx="7731125" cy="3101975"/>
                <a:chOff x="2230438" y="2638425"/>
                <a:chExt cx="7731125" cy="3101975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67892" y="2746995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2530" y="2746995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67892" y="4235942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2530" y="4235942"/>
                  <a:ext cx="2481579" cy="139588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B296-B9C6-4CDA-AB11-57553BD2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23165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208D-D59A-436B-9F7E-DCF2C013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REST is History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7C729-E46B-4EE4-AE54-11E98E37E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31B9-2F1D-4698-9E62-A9B9255E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369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22D57D-2D6B-4524-A44C-B6CC770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concerns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99BFB07-CC99-4AF8-B5E6-989F56477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2577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9D7BD-6211-4D99-9C82-DA082BE7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9297390" cy="320040"/>
          </a:xfrm>
        </p:spPr>
        <p:txBody>
          <a:bodyPr/>
          <a:lstStyle/>
          <a:p>
            <a:r>
              <a:rPr lang="en-US"/>
              <a:t>Twitter: @mwarger - Walkthrough: http://bit.ly/graphqlappsyncarticle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DAEB9E5-1063-4DF6-B675-1CF1F25A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9DD9D5-E7C6-4828-8C55-2AF7ADBB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64B85-C09E-456B-BECE-A83B802C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BB83-7AA9-42FD-AD3F-0523E82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Twitter: @mwarger - Walkthrough: http://bit.ly/graphqlappsyncarticle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6C94ED-5D49-4C11-B043-EC696EBD7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548509"/>
              </p:ext>
            </p:extLst>
          </p:nvPr>
        </p:nvGraphicFramePr>
        <p:xfrm>
          <a:off x="946984" y="946985"/>
          <a:ext cx="10298034" cy="278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91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51331EDD-4611-4E9A-A7AF-F37070362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1186BBAE-A50C-4124-AEFE-5CE7FA0B5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64B85-C09E-456B-BECE-A83B802C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More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BB83-7AA9-42FD-AD3F-0523E82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Twitter: @mwarger - Walkthrough: http://bit.ly/graphqlappsyncarticle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A7B4BDA-65E5-4359-9F6F-9903AD779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666894"/>
              </p:ext>
            </p:extLst>
          </p:nvPr>
        </p:nvGraphicFramePr>
        <p:xfrm>
          <a:off x="965200" y="730204"/>
          <a:ext cx="10253442" cy="299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9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60961B7-C858-4B97-B561-DB0E1342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9ECF3-5B8D-4673-BB34-1DCD499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5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3400" dirty="0"/>
              <a:t>fetching lists with rest is verbose and/or tedious and/or mysterious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FF36-D1CB-4211-B5B6-BCE3441E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Twitter: @mwarger - Walkthrough: http://bit.ly/graphqlappsyncarticle</a:t>
            </a:r>
          </a:p>
        </p:txBody>
      </p:sp>
    </p:spTree>
    <p:extLst>
      <p:ext uri="{BB962C8B-B14F-4D97-AF65-F5344CB8AC3E}">
        <p14:creationId xmlns:p14="http://schemas.microsoft.com/office/powerpoint/2010/main" val="15985879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1107</Words>
  <Application>Microsoft Office PowerPoint</Application>
  <PresentationFormat>Widescreen</PresentationFormat>
  <Paragraphs>191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Fira Code</vt:lpstr>
      <vt:lpstr>Gill Sans MT</vt:lpstr>
      <vt:lpstr>Wingdings</vt:lpstr>
      <vt:lpstr>Parcel</vt:lpstr>
      <vt:lpstr>Rethinking rest practices</vt:lpstr>
      <vt:lpstr>PowerPoint Presentation</vt:lpstr>
      <vt:lpstr>hello, my name is mat warger</vt:lpstr>
      <vt:lpstr>A Better way to think about data</vt:lpstr>
      <vt:lpstr>The REST is History</vt:lpstr>
      <vt:lpstr>Implementation concerns</vt:lpstr>
      <vt:lpstr>questions</vt:lpstr>
      <vt:lpstr>More questions</vt:lpstr>
      <vt:lpstr>fetching lists with rest is verbose and/or tedious and/or mysterious</vt:lpstr>
      <vt:lpstr>BEST Practices?</vt:lpstr>
      <vt:lpstr>Yes!</vt:lpstr>
      <vt:lpstr>But…</vt:lpstr>
      <vt:lpstr>Commonly tolerated situations</vt:lpstr>
      <vt:lpstr>Nested data example</vt:lpstr>
      <vt:lpstr>Another Nested data example</vt:lpstr>
      <vt:lpstr>…more realistic examples</vt:lpstr>
      <vt:lpstr>Updates</vt:lpstr>
      <vt:lpstr>Either Ambiguity OR dogma are inherent in rest, by nature</vt:lpstr>
      <vt:lpstr>Conventions vs flexibility</vt:lpstr>
      <vt:lpstr>Sending and receiving data can be fun and intuitive</vt:lpstr>
      <vt:lpstr>Graphql basics</vt:lpstr>
      <vt:lpstr>Specification and tooling</vt:lpstr>
      <vt:lpstr>Key concepts</vt:lpstr>
      <vt:lpstr>Robust Type system</vt:lpstr>
      <vt:lpstr>Building with types</vt:lpstr>
      <vt:lpstr>resolvers</vt:lpstr>
      <vt:lpstr>QuerieS</vt:lpstr>
      <vt:lpstr>mutations</vt:lpstr>
      <vt:lpstr>appsync</vt:lpstr>
      <vt:lpstr>Types enable tooling</vt:lpstr>
      <vt:lpstr>Go forth and appsync! 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rest practices</dc:title>
  <dc:creator>Mathew Warger</dc:creator>
  <cp:lastModifiedBy>Mathew Warger</cp:lastModifiedBy>
  <cp:revision>7</cp:revision>
  <dcterms:created xsi:type="dcterms:W3CDTF">2018-10-09T19:27:36Z</dcterms:created>
  <dcterms:modified xsi:type="dcterms:W3CDTF">2018-10-10T19:49:14Z</dcterms:modified>
</cp:coreProperties>
</file>