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66" r:id="rId5"/>
    <p:sldId id="260" r:id="rId6"/>
    <p:sldId id="263" r:id="rId7"/>
    <p:sldId id="258" r:id="rId8"/>
    <p:sldId id="262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272034E-6D16-4239-B030-0FE302639D29}">
          <p14:sldIdLst>
            <p14:sldId id="256"/>
            <p14:sldId id="267"/>
            <p14:sldId id="257"/>
            <p14:sldId id="266"/>
            <p14:sldId id="260"/>
            <p14:sldId id="263"/>
            <p14:sldId id="258"/>
            <p14:sldId id="262"/>
            <p14:sldId id="261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3" y="6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w Warger" userId="d998528b88c810d3" providerId="LiveId" clId="{E32BAA7B-F2DB-4938-8167-AA2D00626C25}"/>
    <pc:docChg chg="undo custSel addSld delSld modSld sldOrd delSection modSection">
      <pc:chgData name="Mathew Warger" userId="d998528b88c810d3" providerId="LiveId" clId="{E32BAA7B-F2DB-4938-8167-AA2D00626C25}" dt="2018-05-15T22:22:28.923" v="1458" actId="18676"/>
      <pc:docMkLst>
        <pc:docMk/>
      </pc:docMkLst>
      <pc:sldChg chg="modSp">
        <pc:chgData name="Mathew Warger" userId="d998528b88c810d3" providerId="LiveId" clId="{E32BAA7B-F2DB-4938-8167-AA2D00626C25}" dt="2018-05-15T01:24:57.658" v="1143" actId="20577"/>
        <pc:sldMkLst>
          <pc:docMk/>
          <pc:sldMk cId="4091537133" sldId="257"/>
        </pc:sldMkLst>
        <pc:spChg chg="mod">
          <ac:chgData name="Mathew Warger" userId="d998528b88c810d3" providerId="LiveId" clId="{E32BAA7B-F2DB-4938-8167-AA2D00626C25}" dt="2018-05-15T01:16:12.545" v="1108" actId="20577"/>
          <ac:spMkLst>
            <pc:docMk/>
            <pc:sldMk cId="4091537133" sldId="257"/>
            <ac:spMk id="2" creationId="{4A85E19C-D875-485E-A802-19727E4B343D}"/>
          </ac:spMkLst>
        </pc:spChg>
        <pc:spChg chg="mod">
          <ac:chgData name="Mathew Warger" userId="d998528b88c810d3" providerId="LiveId" clId="{E32BAA7B-F2DB-4938-8167-AA2D00626C25}" dt="2018-05-15T01:24:57.658" v="1143" actId="20577"/>
          <ac:spMkLst>
            <pc:docMk/>
            <pc:sldMk cId="4091537133" sldId="257"/>
            <ac:spMk id="3" creationId="{F1106940-0102-4051-ACE1-7BA1A42565B5}"/>
          </ac:spMkLst>
        </pc:spChg>
      </pc:sldChg>
      <pc:sldChg chg="addSp delSp modSp add">
        <pc:chgData name="Mathew Warger" userId="d998528b88c810d3" providerId="LiveId" clId="{E32BAA7B-F2DB-4938-8167-AA2D00626C25}" dt="2018-05-12T21:16:59.531" v="324" actId="20577"/>
        <pc:sldMkLst>
          <pc:docMk/>
          <pc:sldMk cId="3761621146" sldId="258"/>
        </pc:sldMkLst>
        <pc:spChg chg="del">
          <ac:chgData name="Mathew Warger" userId="d998528b88c810d3" providerId="LiveId" clId="{E32BAA7B-F2DB-4938-8167-AA2D00626C25}" dt="2018-05-12T21:16:37.093" v="302" actId="20577"/>
          <ac:spMkLst>
            <pc:docMk/>
            <pc:sldMk cId="3761621146" sldId="258"/>
            <ac:spMk id="2" creationId="{F562669B-756E-4211-9183-A4B175873EA3}"/>
          </ac:spMkLst>
        </pc:spChg>
        <pc:spChg chg="del">
          <ac:chgData name="Mathew Warger" userId="d998528b88c810d3" providerId="LiveId" clId="{E32BAA7B-F2DB-4938-8167-AA2D00626C25}" dt="2018-05-12T21:16:37.093" v="302" actId="20577"/>
          <ac:spMkLst>
            <pc:docMk/>
            <pc:sldMk cId="3761621146" sldId="258"/>
            <ac:spMk id="3" creationId="{5F0B257C-8596-4496-9BC0-F1AB523E521D}"/>
          </ac:spMkLst>
        </pc:spChg>
        <pc:spChg chg="add mod">
          <ac:chgData name="Mathew Warger" userId="d998528b88c810d3" providerId="LiveId" clId="{E32BAA7B-F2DB-4938-8167-AA2D00626C25}" dt="2018-05-12T21:16:59.531" v="324" actId="20577"/>
          <ac:spMkLst>
            <pc:docMk/>
            <pc:sldMk cId="3761621146" sldId="258"/>
            <ac:spMk id="4" creationId="{FA00B674-EE17-4919-AB7B-26CDC08D885D}"/>
          </ac:spMkLst>
        </pc:spChg>
        <pc:spChg chg="add mod">
          <ac:chgData name="Mathew Warger" userId="d998528b88c810d3" providerId="LiveId" clId="{E32BAA7B-F2DB-4938-8167-AA2D00626C25}" dt="2018-05-12T21:16:37.093" v="302" actId="20577"/>
          <ac:spMkLst>
            <pc:docMk/>
            <pc:sldMk cId="3761621146" sldId="258"/>
            <ac:spMk id="5" creationId="{1C31A49B-BB88-4462-B371-DC1FDE51E596}"/>
          </ac:spMkLst>
        </pc:spChg>
      </pc:sldChg>
      <pc:sldChg chg="addSp delSp modSp add mod setBg delAnim modAnim">
        <pc:chgData name="Mathew Warger" userId="d998528b88c810d3" providerId="LiveId" clId="{E32BAA7B-F2DB-4938-8167-AA2D00626C25}" dt="2018-05-15T01:29:39.731" v="1413" actId="20577"/>
        <pc:sldMkLst>
          <pc:docMk/>
          <pc:sldMk cId="3066416632" sldId="260"/>
        </pc:sldMkLst>
        <pc:spChg chg="mod">
          <ac:chgData name="Mathew Warger" userId="d998528b88c810d3" providerId="LiveId" clId="{E32BAA7B-F2DB-4938-8167-AA2D00626C25}" dt="2018-05-15T01:22:25.312" v="1122" actId="26606"/>
          <ac:spMkLst>
            <pc:docMk/>
            <pc:sldMk cId="3066416632" sldId="260"/>
            <ac:spMk id="2" creationId="{4A85E19C-D875-485E-A802-19727E4B343D}"/>
          </ac:spMkLst>
        </pc:spChg>
        <pc:spChg chg="mod">
          <ac:chgData name="Mathew Warger" userId="d998528b88c810d3" providerId="LiveId" clId="{E32BAA7B-F2DB-4938-8167-AA2D00626C25}" dt="2018-05-15T01:29:39.731" v="1413" actId="20577"/>
          <ac:spMkLst>
            <pc:docMk/>
            <pc:sldMk cId="3066416632" sldId="260"/>
            <ac:spMk id="3" creationId="{F1106940-0102-4051-ACE1-7BA1A42565B5}"/>
          </ac:spMkLst>
        </pc:spChg>
        <pc:picChg chg="add del mod">
          <ac:chgData name="Mathew Warger" userId="d998528b88c810d3" providerId="LiveId" clId="{E32BAA7B-F2DB-4938-8167-AA2D00626C25}" dt="2018-05-15T01:22:07.790" v="1118" actId="478"/>
          <ac:picMkLst>
            <pc:docMk/>
            <pc:sldMk cId="3066416632" sldId="260"/>
            <ac:picMk id="4" creationId="{D511A93C-F266-4359-90FC-1D1550ECD373}"/>
          </ac:picMkLst>
        </pc:picChg>
        <pc:picChg chg="add del mod ord">
          <ac:chgData name="Mathew Warger" userId="d998528b88c810d3" providerId="LiveId" clId="{E32BAA7B-F2DB-4938-8167-AA2D00626C25}" dt="2018-05-15T01:24:40.830" v="1131" actId="478"/>
          <ac:picMkLst>
            <pc:docMk/>
            <pc:sldMk cId="3066416632" sldId="260"/>
            <ac:picMk id="5" creationId="{C0BCABB2-0DA2-418E-97B9-F602ADE24F01}"/>
          </ac:picMkLst>
        </pc:picChg>
      </pc:sldChg>
      <pc:sldChg chg="modSp add">
        <pc:chgData name="Mathew Warger" userId="d998528b88c810d3" providerId="LiveId" clId="{E32BAA7B-F2DB-4938-8167-AA2D00626C25}" dt="2018-05-13T22:41:12.798" v="889" actId="20577"/>
        <pc:sldMkLst>
          <pc:docMk/>
          <pc:sldMk cId="3044443215" sldId="261"/>
        </pc:sldMkLst>
        <pc:spChg chg="mod">
          <ac:chgData name="Mathew Warger" userId="d998528b88c810d3" providerId="LiveId" clId="{E32BAA7B-F2DB-4938-8167-AA2D00626C25}" dt="2018-05-13T22:41:12.798" v="889" actId="20577"/>
          <ac:spMkLst>
            <pc:docMk/>
            <pc:sldMk cId="3044443215" sldId="261"/>
            <ac:spMk id="4" creationId="{FA00B674-EE17-4919-AB7B-26CDC08D885D}"/>
          </ac:spMkLst>
        </pc:spChg>
      </pc:sldChg>
      <pc:sldChg chg="modSp add ord">
        <pc:chgData name="Mathew Warger" userId="d998528b88c810d3" providerId="LiveId" clId="{E32BAA7B-F2DB-4938-8167-AA2D00626C25}" dt="2018-05-13T23:08:17.906" v="1080"/>
        <pc:sldMkLst>
          <pc:docMk/>
          <pc:sldMk cId="3878468081" sldId="262"/>
        </pc:sldMkLst>
        <pc:spChg chg="mod">
          <ac:chgData name="Mathew Warger" userId="d998528b88c810d3" providerId="LiveId" clId="{E32BAA7B-F2DB-4938-8167-AA2D00626C25}" dt="2018-05-13T22:41:31.095" v="917" actId="20577"/>
          <ac:spMkLst>
            <pc:docMk/>
            <pc:sldMk cId="3878468081" sldId="262"/>
            <ac:spMk id="4" creationId="{FA00B674-EE17-4919-AB7B-26CDC08D885D}"/>
          </ac:spMkLst>
        </pc:spChg>
      </pc:sldChg>
      <pc:sldChg chg="modSp add ord">
        <pc:chgData name="Mathew Warger" userId="d998528b88c810d3" providerId="LiveId" clId="{E32BAA7B-F2DB-4938-8167-AA2D00626C25}" dt="2018-05-13T23:08:06.970" v="1079"/>
        <pc:sldMkLst>
          <pc:docMk/>
          <pc:sldMk cId="2187540646" sldId="263"/>
        </pc:sldMkLst>
        <pc:spChg chg="mod">
          <ac:chgData name="Mathew Warger" userId="d998528b88c810d3" providerId="LiveId" clId="{E32BAA7B-F2DB-4938-8167-AA2D00626C25}" dt="2018-05-13T22:41:52.087" v="918"/>
          <ac:spMkLst>
            <pc:docMk/>
            <pc:sldMk cId="2187540646" sldId="263"/>
            <ac:spMk id="4" creationId="{FA00B674-EE17-4919-AB7B-26CDC08D885D}"/>
          </ac:spMkLst>
        </pc:spChg>
        <pc:spChg chg="mod">
          <ac:chgData name="Mathew Warger" userId="d998528b88c810d3" providerId="LiveId" clId="{E32BAA7B-F2DB-4938-8167-AA2D00626C25}" dt="2018-05-13T22:42:54.450" v="1022" actId="20577"/>
          <ac:spMkLst>
            <pc:docMk/>
            <pc:sldMk cId="2187540646" sldId="263"/>
            <ac:spMk id="5" creationId="{1C31A49B-BB88-4462-B371-DC1FDE51E596}"/>
          </ac:spMkLst>
        </pc:spChg>
      </pc:sldChg>
      <pc:sldChg chg="modSp add">
        <pc:chgData name="Mathew Warger" userId="d998528b88c810d3" providerId="LiveId" clId="{E32BAA7B-F2DB-4938-8167-AA2D00626C25}" dt="2018-05-13T23:39:47.258" v="1090" actId="20577"/>
        <pc:sldMkLst>
          <pc:docMk/>
          <pc:sldMk cId="2611616266" sldId="264"/>
        </pc:sldMkLst>
        <pc:spChg chg="mod">
          <ac:chgData name="Mathew Warger" userId="d998528b88c810d3" providerId="LiveId" clId="{E32BAA7B-F2DB-4938-8167-AA2D00626C25}" dt="2018-05-13T23:39:47.258" v="1090" actId="20577"/>
          <ac:spMkLst>
            <pc:docMk/>
            <pc:sldMk cId="2611616266" sldId="264"/>
            <ac:spMk id="4" creationId="{FA00B674-EE17-4919-AB7B-26CDC08D885D}"/>
          </ac:spMkLst>
        </pc:spChg>
      </pc:sldChg>
      <pc:sldChg chg="modSp add">
        <pc:chgData name="Mathew Warger" userId="d998528b88c810d3" providerId="LiveId" clId="{E32BAA7B-F2DB-4938-8167-AA2D00626C25}" dt="2018-05-13T23:40:18.008" v="1098" actId="20577"/>
        <pc:sldMkLst>
          <pc:docMk/>
          <pc:sldMk cId="753643335" sldId="265"/>
        </pc:sldMkLst>
        <pc:spChg chg="mod">
          <ac:chgData name="Mathew Warger" userId="d998528b88c810d3" providerId="LiveId" clId="{E32BAA7B-F2DB-4938-8167-AA2D00626C25}" dt="2018-05-13T23:40:18.008" v="1098" actId="20577"/>
          <ac:spMkLst>
            <pc:docMk/>
            <pc:sldMk cId="753643335" sldId="265"/>
            <ac:spMk id="4" creationId="{FA00B674-EE17-4919-AB7B-26CDC08D885D}"/>
          </ac:spMkLst>
        </pc:spChg>
      </pc:sldChg>
      <pc:sldChg chg="modSp add">
        <pc:chgData name="Mathew Warger" userId="d998528b88c810d3" providerId="LiveId" clId="{E32BAA7B-F2DB-4938-8167-AA2D00626C25}" dt="2018-05-15T01:28:28.755" v="1378" actId="20577"/>
        <pc:sldMkLst>
          <pc:docMk/>
          <pc:sldMk cId="3259118087" sldId="266"/>
        </pc:sldMkLst>
        <pc:spChg chg="mod">
          <ac:chgData name="Mathew Warger" userId="d998528b88c810d3" providerId="LiveId" clId="{E32BAA7B-F2DB-4938-8167-AA2D00626C25}" dt="2018-05-15T01:16:18.368" v="1110" actId="6549"/>
          <ac:spMkLst>
            <pc:docMk/>
            <pc:sldMk cId="3259118087" sldId="266"/>
            <ac:spMk id="2" creationId="{4A85E19C-D875-485E-A802-19727E4B343D}"/>
          </ac:spMkLst>
        </pc:spChg>
        <pc:spChg chg="mod">
          <ac:chgData name="Mathew Warger" userId="d998528b88c810d3" providerId="LiveId" clId="{E32BAA7B-F2DB-4938-8167-AA2D00626C25}" dt="2018-05-15T01:28:28.755" v="1378" actId="20577"/>
          <ac:spMkLst>
            <pc:docMk/>
            <pc:sldMk cId="3259118087" sldId="266"/>
            <ac:spMk id="3" creationId="{F1106940-0102-4051-ACE1-7BA1A42565B5}"/>
          </ac:spMkLst>
        </pc:spChg>
      </pc:sldChg>
      <pc:sldChg chg="add del">
        <pc:chgData name="Mathew Warger" userId="d998528b88c810d3" providerId="LiveId" clId="{E32BAA7B-F2DB-4938-8167-AA2D00626C25}" dt="2018-05-15T01:15:53.606" v="1100" actId="2696"/>
        <pc:sldMkLst>
          <pc:docMk/>
          <pc:sldMk cId="4198182901" sldId="266"/>
        </pc:sldMkLst>
      </pc:sldChg>
      <pc:sldChg chg="addSp delSp modSp add">
        <pc:chgData name="Mathew Warger" userId="d998528b88c810d3" providerId="LiveId" clId="{E32BAA7B-F2DB-4938-8167-AA2D00626C25}" dt="2018-05-15T21:40:19.272" v="1457" actId="20577"/>
        <pc:sldMkLst>
          <pc:docMk/>
          <pc:sldMk cId="2800874410" sldId="267"/>
        </pc:sldMkLst>
        <pc:spChg chg="add del mod">
          <ac:chgData name="Mathew Warger" userId="d998528b88c810d3" providerId="LiveId" clId="{E32BAA7B-F2DB-4938-8167-AA2D00626C25}" dt="2018-05-15T21:40:19.272" v="1457" actId="20577"/>
          <ac:spMkLst>
            <pc:docMk/>
            <pc:sldMk cId="2800874410" sldId="267"/>
            <ac:spMk id="2" creationId="{26BBBC3E-E222-456C-833B-7532260A3355}"/>
          </ac:spMkLst>
        </pc:spChg>
        <pc:spChg chg="add del mod">
          <ac:chgData name="Mathew Warger" userId="d998528b88c810d3" providerId="LiveId" clId="{E32BAA7B-F2DB-4938-8167-AA2D00626C25}" dt="2018-05-15T21:39:26.676" v="1422" actId="5793"/>
          <ac:spMkLst>
            <pc:docMk/>
            <pc:sldMk cId="2800874410" sldId="267"/>
            <ac:spMk id="3" creationId="{7ADB9F84-EEF5-41E8-858C-62B2A91E34BB}"/>
          </ac:spMkLst>
        </pc:spChg>
        <pc:spChg chg="add del mod">
          <ac:chgData name="Mathew Warger" userId="d998528b88c810d3" providerId="LiveId" clId="{E32BAA7B-F2DB-4938-8167-AA2D00626C25}" dt="2018-05-15T21:39:21.542" v="1420"/>
          <ac:spMkLst>
            <pc:docMk/>
            <pc:sldMk cId="2800874410" sldId="267"/>
            <ac:spMk id="4" creationId="{5C7C649F-9E02-499C-8D8E-14F8B6B9A09C}"/>
          </ac:spMkLst>
        </pc:spChg>
        <pc:spChg chg="add del mod">
          <ac:chgData name="Mathew Warger" userId="d998528b88c810d3" providerId="LiveId" clId="{E32BAA7B-F2DB-4938-8167-AA2D00626C25}" dt="2018-05-15T21:39:21.542" v="1420"/>
          <ac:spMkLst>
            <pc:docMk/>
            <pc:sldMk cId="2800874410" sldId="267"/>
            <ac:spMk id="5" creationId="{3B2628F0-ABD6-484B-A3D2-11491638AB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9885-A563-4620-98C0-C9794B1C64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 your app!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8E607-A1DC-4CB1-B2A3-D2362B0C2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aws</a:t>
            </a:r>
            <a:r>
              <a:rPr lang="en-US" dirty="0"/>
              <a:t>-amplify</a:t>
            </a:r>
          </a:p>
        </p:txBody>
      </p:sp>
    </p:spTree>
    <p:extLst>
      <p:ext uri="{BB962C8B-B14F-4D97-AF65-F5344CB8AC3E}">
        <p14:creationId xmlns:p14="http://schemas.microsoft.com/office/powerpoint/2010/main" val="923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00B674-EE17-4919-AB7B-26CDC08D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1A49B-BB88-4462-B371-DC1FDE51E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16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00B674-EE17-4919-AB7B-26CDC08D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1A49B-BB88-4462-B371-DC1FDE51E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4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BC3E-E222-456C-833B-7532260A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my name is mat </a:t>
            </a:r>
            <a:r>
              <a:rPr lang="en-US" dirty="0" err="1"/>
              <a:t>warger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B9F84-EEF5-41E8-858C-62B2A91E3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~10 years of software experience</a:t>
            </a:r>
          </a:p>
          <a:p>
            <a:r>
              <a:rPr lang="en-US" dirty="0"/>
              <a:t>Involved in finance, marketing, insurance, sports industries – from startups to enterprise</a:t>
            </a:r>
          </a:p>
          <a:p>
            <a:r>
              <a:rPr lang="en-US" dirty="0"/>
              <a:t>Full-stack, diverse background </a:t>
            </a:r>
          </a:p>
          <a:p>
            <a:r>
              <a:rPr lang="en-US" dirty="0"/>
              <a:t>Currently @</a:t>
            </a:r>
            <a:r>
              <a:rPr lang="en-US" dirty="0" err="1"/>
              <a:t>KeyholeSoftware</a:t>
            </a:r>
            <a:endParaRPr lang="en-US" dirty="0"/>
          </a:p>
          <a:p>
            <a:r>
              <a:rPr lang="en-US" dirty="0"/>
              <a:t>Twitter/Medium @mwarger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7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E19C-D875-485E-A802-19727E4B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amplify?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06940-0102-4051-ACE1-7BA1A425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Client-side library from Amazon</a:t>
            </a:r>
          </a:p>
          <a:p>
            <a:r>
              <a:rPr lang="en-US" dirty="0"/>
              <a:t>Integration with AWS Mobile Hub for services including:</a:t>
            </a:r>
          </a:p>
          <a:p>
            <a:pPr lvl="1"/>
            <a:r>
              <a:rPr lang="en-US" dirty="0"/>
              <a:t>API Gateway and Lambda for API</a:t>
            </a:r>
          </a:p>
          <a:p>
            <a:pPr lvl="1"/>
            <a:r>
              <a:rPr lang="en-US" dirty="0"/>
              <a:t>AppSync for GraphQL</a:t>
            </a:r>
          </a:p>
          <a:p>
            <a:pPr lvl="1"/>
            <a:r>
              <a:rPr lang="en-US" dirty="0"/>
              <a:t>S3 (user storage e.g. photos)</a:t>
            </a:r>
          </a:p>
          <a:p>
            <a:pPr lvl="1"/>
            <a:r>
              <a:rPr lang="en-US" dirty="0"/>
              <a:t>Authentication with Cognito User Pools and Federated Identities (</a:t>
            </a:r>
            <a:r>
              <a:rPr lang="en-US" dirty="0" err="1"/>
              <a:t>facebook</a:t>
            </a:r>
            <a:r>
              <a:rPr lang="en-US" dirty="0"/>
              <a:t>/google)</a:t>
            </a:r>
          </a:p>
          <a:p>
            <a:pPr lvl="1"/>
            <a:r>
              <a:rPr lang="en-US" dirty="0"/>
              <a:t>Pinpoint for analytics and push notifications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E19C-D875-485E-A802-19727E4B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amplify?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06940-0102-4051-ACE1-7BA1A425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on Github</a:t>
            </a:r>
          </a:p>
          <a:p>
            <a:r>
              <a:rPr lang="en-US" dirty="0"/>
              <a:t>Web - React, Angular, Vue, Vanilla</a:t>
            </a:r>
          </a:p>
          <a:p>
            <a:r>
              <a:rPr lang="en-US" dirty="0"/>
              <a:t>Mobile - Android and iOS</a:t>
            </a:r>
          </a:p>
          <a:p>
            <a:r>
              <a:rPr lang="en-US" dirty="0"/>
              <a:t>Anywhere else you want – built with plugin and extensibility in mind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1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E19C-D875-485E-A802-19727E4B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Why is amplify?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06940-0102-4051-ACE1-7BA1A4256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Abstracts away common use-cases</a:t>
            </a:r>
          </a:p>
          <a:p>
            <a:r>
              <a:rPr lang="en-US" dirty="0"/>
              <a:t>Allows for centralized configuration</a:t>
            </a:r>
          </a:p>
          <a:p>
            <a:r>
              <a:rPr lang="en-US" dirty="0"/>
              <a:t>Handles service provisioning on AWS</a:t>
            </a:r>
          </a:p>
          <a:p>
            <a:r>
              <a:rPr lang="en-US" dirty="0"/>
              <a:t>Handles syncing of service configuration locally</a:t>
            </a:r>
          </a:p>
          <a:p>
            <a:r>
              <a:rPr lang="en-US" dirty="0"/>
              <a:t>Utility classes and components for API calls, authentication, content, logging, and analytics</a:t>
            </a:r>
          </a:p>
          <a:p>
            <a:r>
              <a:rPr lang="en-US" dirty="0"/>
              <a:t>GraphQL too!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1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00B674-EE17-4919-AB7B-26CDC08D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1A49B-BB88-4462-B371-DC1FDE51E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Cognito user pools and federated identities (</a:t>
            </a:r>
            <a:r>
              <a:rPr lang="en-US" dirty="0" err="1"/>
              <a:t>facebook</a:t>
            </a:r>
            <a:r>
              <a:rPr lang="en-US" dirty="0"/>
              <a:t>/google/enterprise)</a:t>
            </a:r>
          </a:p>
        </p:txBody>
      </p:sp>
    </p:spTree>
    <p:extLst>
      <p:ext uri="{BB962C8B-B14F-4D97-AF65-F5344CB8AC3E}">
        <p14:creationId xmlns:p14="http://schemas.microsoft.com/office/powerpoint/2010/main" val="218754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00B674-EE17-4919-AB7B-26CDC08D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 and lambda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1A49B-BB88-4462-B371-DC1FDE51E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2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00B674-EE17-4919-AB7B-26CDC08D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for file storage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1A49B-BB88-4462-B371-DC1FDE51E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6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00B674-EE17-4919-AB7B-26CDC08D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and </a:t>
            </a:r>
            <a:r>
              <a:rPr lang="en-US" dirty="0" err="1"/>
              <a:t>appsync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1A49B-BB88-4462-B371-DC1FDE51E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3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3604</TotalTime>
  <Words>203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Bootstrap your app!</vt:lpstr>
      <vt:lpstr>Hello, my name is mat warger</vt:lpstr>
      <vt:lpstr>What is amplify?</vt:lpstr>
      <vt:lpstr>where is amplify?</vt:lpstr>
      <vt:lpstr>Why is amplify?</vt:lpstr>
      <vt:lpstr>Authentication</vt:lpstr>
      <vt:lpstr>API Gateway and lambda</vt:lpstr>
      <vt:lpstr>S3 for file storage</vt:lpstr>
      <vt:lpstr>GraphQL and appsync</vt:lpstr>
      <vt:lpstr>analytics</vt:lpstr>
      <vt:lpstr>hosting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your app!</dc:title>
  <dc:creator>Mathew Warger</dc:creator>
  <cp:lastModifiedBy>Mathew Warger</cp:lastModifiedBy>
  <cp:revision>3</cp:revision>
  <dcterms:created xsi:type="dcterms:W3CDTF">2018-05-12T17:22:54Z</dcterms:created>
  <dcterms:modified xsi:type="dcterms:W3CDTF">2018-05-15T22:22:39Z</dcterms:modified>
</cp:coreProperties>
</file>