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D744E-FAFB-4F15-86F8-02968FC1771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0AE519-8438-4285-AADE-991801AA52F6}">
      <dgm:prSet custT="1"/>
      <dgm:spPr/>
      <dgm:t>
        <a:bodyPr/>
        <a:lstStyle/>
        <a:p>
          <a:pPr algn="l"/>
          <a:r>
            <a:rPr lang="en-US" sz="1600" dirty="0"/>
            <a:t>In recent years a lot of people have started to invest their money into cryptocurrencies and stocks on the stock market. Most people who are getting into it are young people who do not know much about the stock market and are just trying to make money off investments. </a:t>
          </a:r>
        </a:p>
      </dgm:t>
    </dgm:pt>
    <dgm:pt modelId="{90B0D059-84B4-424E-8D67-F650B946720E}" type="parTrans" cxnId="{6BDF4103-8C45-4C7D-A2A3-745B68C1A3F3}">
      <dgm:prSet/>
      <dgm:spPr/>
      <dgm:t>
        <a:bodyPr/>
        <a:lstStyle/>
        <a:p>
          <a:endParaRPr lang="en-US"/>
        </a:p>
      </dgm:t>
    </dgm:pt>
    <dgm:pt modelId="{D23EDF27-B44F-4C8D-A0E8-53DE6B54E949}" type="sibTrans" cxnId="{6BDF4103-8C45-4C7D-A2A3-745B68C1A3F3}">
      <dgm:prSet/>
      <dgm:spPr/>
      <dgm:t>
        <a:bodyPr/>
        <a:lstStyle/>
        <a:p>
          <a:endParaRPr lang="en-US"/>
        </a:p>
      </dgm:t>
    </dgm:pt>
    <dgm:pt modelId="{0513F10D-A792-46BE-857C-FE41BA4E4FFB}">
      <dgm:prSet/>
      <dgm:spPr/>
      <dgm:t>
        <a:bodyPr/>
        <a:lstStyle/>
        <a:p>
          <a:r>
            <a:rPr lang="en-US" dirty="0"/>
            <a:t>We believe that an app like this could serve as training wheels in a sense to help these newcomers get into the investment world and advise them with their investments. The idea is to make an application or website that will give users recommendations on what to invest in.</a:t>
          </a:r>
        </a:p>
      </dgm:t>
    </dgm:pt>
    <dgm:pt modelId="{4D9EAD87-F43A-4B0D-ABAB-0C659C1782D1}" type="parTrans" cxnId="{F3F1A0AE-48B1-4571-9BE3-FADD7573C432}">
      <dgm:prSet/>
      <dgm:spPr/>
      <dgm:t>
        <a:bodyPr/>
        <a:lstStyle/>
        <a:p>
          <a:endParaRPr lang="en-US"/>
        </a:p>
      </dgm:t>
    </dgm:pt>
    <dgm:pt modelId="{0D53BF4B-8653-4B55-A7D5-61230F82C0A3}" type="sibTrans" cxnId="{F3F1A0AE-48B1-4571-9BE3-FADD7573C432}">
      <dgm:prSet/>
      <dgm:spPr/>
      <dgm:t>
        <a:bodyPr/>
        <a:lstStyle/>
        <a:p>
          <a:endParaRPr lang="en-US"/>
        </a:p>
      </dgm:t>
    </dgm:pt>
    <dgm:pt modelId="{04324E57-C7FE-4462-8E6C-B592E2A6E944}" type="pres">
      <dgm:prSet presAssocID="{20AD744E-FAFB-4F15-86F8-02968FC17719}" presName="root" presStyleCnt="0">
        <dgm:presLayoutVars>
          <dgm:dir/>
          <dgm:resizeHandles val="exact"/>
        </dgm:presLayoutVars>
      </dgm:prSet>
      <dgm:spPr/>
    </dgm:pt>
    <dgm:pt modelId="{705226E9-9E49-41C6-BD60-AB660FE32BA8}" type="pres">
      <dgm:prSet presAssocID="{570AE519-8438-4285-AADE-991801AA52F6}" presName="compNode" presStyleCnt="0"/>
      <dgm:spPr/>
    </dgm:pt>
    <dgm:pt modelId="{46446938-4BC7-4789-AAD5-3AFBBB2850E3}" type="pres">
      <dgm:prSet presAssocID="{570AE519-8438-4285-AADE-991801AA52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0FB3CEB9-DBEB-4082-A9F1-B06802741AB5}" type="pres">
      <dgm:prSet presAssocID="{570AE519-8438-4285-AADE-991801AA52F6}" presName="spaceRect" presStyleCnt="0"/>
      <dgm:spPr/>
    </dgm:pt>
    <dgm:pt modelId="{11503A62-3E98-4644-8B6E-A0C7956744B3}" type="pres">
      <dgm:prSet presAssocID="{570AE519-8438-4285-AADE-991801AA52F6}" presName="textRect" presStyleLbl="revTx" presStyleIdx="0" presStyleCnt="2">
        <dgm:presLayoutVars>
          <dgm:chMax val="1"/>
          <dgm:chPref val="1"/>
        </dgm:presLayoutVars>
      </dgm:prSet>
      <dgm:spPr/>
    </dgm:pt>
    <dgm:pt modelId="{B79B5954-6B35-417A-87FC-DA5F2862BB11}" type="pres">
      <dgm:prSet presAssocID="{D23EDF27-B44F-4C8D-A0E8-53DE6B54E949}" presName="sibTrans" presStyleCnt="0"/>
      <dgm:spPr/>
    </dgm:pt>
    <dgm:pt modelId="{CC727559-5F73-43CD-BEEE-F72E57CDF230}" type="pres">
      <dgm:prSet presAssocID="{0513F10D-A792-46BE-857C-FE41BA4E4FFB}" presName="compNode" presStyleCnt="0"/>
      <dgm:spPr/>
    </dgm:pt>
    <dgm:pt modelId="{BA3CE44E-D4F1-4F1B-A09A-ED911FC33F2F}" type="pres">
      <dgm:prSet presAssocID="{0513F10D-A792-46BE-857C-FE41BA4E4F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B1A42B04-63DF-4C14-B611-C4F7ED5B8206}" type="pres">
      <dgm:prSet presAssocID="{0513F10D-A792-46BE-857C-FE41BA4E4FFB}" presName="spaceRect" presStyleCnt="0"/>
      <dgm:spPr/>
    </dgm:pt>
    <dgm:pt modelId="{5641D6C8-974E-4A82-9BCC-E9193AC34D5C}" type="pres">
      <dgm:prSet presAssocID="{0513F10D-A792-46BE-857C-FE41BA4E4FFB}" presName="textRect" presStyleLbl="revTx" presStyleIdx="1" presStyleCnt="2">
        <dgm:presLayoutVars>
          <dgm:chMax val="1"/>
          <dgm:chPref val="1"/>
        </dgm:presLayoutVars>
      </dgm:prSet>
      <dgm:spPr/>
    </dgm:pt>
  </dgm:ptLst>
  <dgm:cxnLst>
    <dgm:cxn modelId="{6BDF4103-8C45-4C7D-A2A3-745B68C1A3F3}" srcId="{20AD744E-FAFB-4F15-86F8-02968FC17719}" destId="{570AE519-8438-4285-AADE-991801AA52F6}" srcOrd="0" destOrd="0" parTransId="{90B0D059-84B4-424E-8D67-F650B946720E}" sibTransId="{D23EDF27-B44F-4C8D-A0E8-53DE6B54E949}"/>
    <dgm:cxn modelId="{2AB6CD8B-5DB0-4028-899E-FFEAC58DD4A5}" type="presOf" srcId="{0513F10D-A792-46BE-857C-FE41BA4E4FFB}" destId="{5641D6C8-974E-4A82-9BCC-E9193AC34D5C}" srcOrd="0" destOrd="0" presId="urn:microsoft.com/office/officeart/2018/2/layout/IconLabelList"/>
    <dgm:cxn modelId="{F3F1A0AE-48B1-4571-9BE3-FADD7573C432}" srcId="{20AD744E-FAFB-4F15-86F8-02968FC17719}" destId="{0513F10D-A792-46BE-857C-FE41BA4E4FFB}" srcOrd="1" destOrd="0" parTransId="{4D9EAD87-F43A-4B0D-ABAB-0C659C1782D1}" sibTransId="{0D53BF4B-8653-4B55-A7D5-61230F82C0A3}"/>
    <dgm:cxn modelId="{392346B9-22CF-40A7-A60E-4556375515F3}" type="presOf" srcId="{20AD744E-FAFB-4F15-86F8-02968FC17719}" destId="{04324E57-C7FE-4462-8E6C-B592E2A6E944}" srcOrd="0" destOrd="0" presId="urn:microsoft.com/office/officeart/2018/2/layout/IconLabelList"/>
    <dgm:cxn modelId="{D73C9EC4-C7EA-4F61-B738-4BB0F117FEAA}" type="presOf" srcId="{570AE519-8438-4285-AADE-991801AA52F6}" destId="{11503A62-3E98-4644-8B6E-A0C7956744B3}" srcOrd="0" destOrd="0" presId="urn:microsoft.com/office/officeart/2018/2/layout/IconLabelList"/>
    <dgm:cxn modelId="{38406D6F-1213-44E1-8D67-AD1AE29F01A3}" type="presParOf" srcId="{04324E57-C7FE-4462-8E6C-B592E2A6E944}" destId="{705226E9-9E49-41C6-BD60-AB660FE32BA8}" srcOrd="0" destOrd="0" presId="urn:microsoft.com/office/officeart/2018/2/layout/IconLabelList"/>
    <dgm:cxn modelId="{1B81D6F5-7826-4A49-92BE-481468FC0A5C}" type="presParOf" srcId="{705226E9-9E49-41C6-BD60-AB660FE32BA8}" destId="{46446938-4BC7-4789-AAD5-3AFBBB2850E3}" srcOrd="0" destOrd="0" presId="urn:microsoft.com/office/officeart/2018/2/layout/IconLabelList"/>
    <dgm:cxn modelId="{9BF47D17-0B7A-43B7-9E3C-38EA0DE6E4A4}" type="presParOf" srcId="{705226E9-9E49-41C6-BD60-AB660FE32BA8}" destId="{0FB3CEB9-DBEB-4082-A9F1-B06802741AB5}" srcOrd="1" destOrd="0" presId="urn:microsoft.com/office/officeart/2018/2/layout/IconLabelList"/>
    <dgm:cxn modelId="{AB89E140-B5F6-4C25-9B68-78BD74824F90}" type="presParOf" srcId="{705226E9-9E49-41C6-BD60-AB660FE32BA8}" destId="{11503A62-3E98-4644-8B6E-A0C7956744B3}" srcOrd="2" destOrd="0" presId="urn:microsoft.com/office/officeart/2018/2/layout/IconLabelList"/>
    <dgm:cxn modelId="{8A4CFB39-61FD-44B2-812C-B8AA799FCD94}" type="presParOf" srcId="{04324E57-C7FE-4462-8E6C-B592E2A6E944}" destId="{B79B5954-6B35-417A-87FC-DA5F2862BB11}" srcOrd="1" destOrd="0" presId="urn:microsoft.com/office/officeart/2018/2/layout/IconLabelList"/>
    <dgm:cxn modelId="{4E05E807-B18E-4C37-A4A6-F9BCAE6B1BE2}" type="presParOf" srcId="{04324E57-C7FE-4462-8E6C-B592E2A6E944}" destId="{CC727559-5F73-43CD-BEEE-F72E57CDF230}" srcOrd="2" destOrd="0" presId="urn:microsoft.com/office/officeart/2018/2/layout/IconLabelList"/>
    <dgm:cxn modelId="{BE56029D-7296-463B-A1AD-94B73501E297}" type="presParOf" srcId="{CC727559-5F73-43CD-BEEE-F72E57CDF230}" destId="{BA3CE44E-D4F1-4F1B-A09A-ED911FC33F2F}" srcOrd="0" destOrd="0" presId="urn:microsoft.com/office/officeart/2018/2/layout/IconLabelList"/>
    <dgm:cxn modelId="{5E14BE41-D61D-478E-86E8-76D5370898BC}" type="presParOf" srcId="{CC727559-5F73-43CD-BEEE-F72E57CDF230}" destId="{B1A42B04-63DF-4C14-B611-C4F7ED5B8206}" srcOrd="1" destOrd="0" presId="urn:microsoft.com/office/officeart/2018/2/layout/IconLabelList"/>
    <dgm:cxn modelId="{1B491517-DC2D-402B-B846-7A32C664F3A1}" type="presParOf" srcId="{CC727559-5F73-43CD-BEEE-F72E57CDF230}" destId="{5641D6C8-974E-4A82-9BCC-E9193AC34D5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5B482-7EC8-4E1C-8FA6-23FA276D1BB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DFCA0B0-8D5C-4D78-9489-928589C57089}">
      <dgm:prSet/>
      <dgm:spPr/>
      <dgm:t>
        <a:bodyPr/>
        <a:lstStyle/>
        <a:p>
          <a:r>
            <a:rPr lang="en-US"/>
            <a:t>The way the app will come up with the recommendations is by downloading live data from an existing API such as Yahoo finance.</a:t>
          </a:r>
        </a:p>
      </dgm:t>
    </dgm:pt>
    <dgm:pt modelId="{E2770081-ED4F-481B-AB2D-BE9F5726D665}" type="parTrans" cxnId="{9853E3EE-81AB-42F8-8F94-E2188F79DA1C}">
      <dgm:prSet/>
      <dgm:spPr/>
      <dgm:t>
        <a:bodyPr/>
        <a:lstStyle/>
        <a:p>
          <a:endParaRPr lang="en-US"/>
        </a:p>
      </dgm:t>
    </dgm:pt>
    <dgm:pt modelId="{FC723BA0-26B7-45A2-B6AD-BF97E63BCE0E}" type="sibTrans" cxnId="{9853E3EE-81AB-42F8-8F94-E2188F79DA1C}">
      <dgm:prSet/>
      <dgm:spPr/>
      <dgm:t>
        <a:bodyPr/>
        <a:lstStyle/>
        <a:p>
          <a:endParaRPr lang="en-US"/>
        </a:p>
      </dgm:t>
    </dgm:pt>
    <dgm:pt modelId="{4B43AA8B-5EAF-4B19-88D3-91521364F781}">
      <dgm:prSet/>
      <dgm:spPr/>
      <dgm:t>
        <a:bodyPr/>
        <a:lstStyle/>
        <a:p>
          <a:r>
            <a:rPr lang="en-US"/>
            <a:t>The APIs include stock market data such as current trades, quotes and aggregates and news for individual stocks.</a:t>
          </a:r>
        </a:p>
      </dgm:t>
    </dgm:pt>
    <dgm:pt modelId="{B727EAA5-3A83-44B2-9C3D-181643829D0F}" type="parTrans" cxnId="{7FD24A11-E0DE-4F30-BA06-18653312B31C}">
      <dgm:prSet/>
      <dgm:spPr/>
      <dgm:t>
        <a:bodyPr/>
        <a:lstStyle/>
        <a:p>
          <a:endParaRPr lang="en-US"/>
        </a:p>
      </dgm:t>
    </dgm:pt>
    <dgm:pt modelId="{68159370-3517-4A3F-8556-883EA13FDA8C}" type="sibTrans" cxnId="{7FD24A11-E0DE-4F30-BA06-18653312B31C}">
      <dgm:prSet/>
      <dgm:spPr/>
      <dgm:t>
        <a:bodyPr/>
        <a:lstStyle/>
        <a:p>
          <a:endParaRPr lang="en-US"/>
        </a:p>
      </dgm:t>
    </dgm:pt>
    <dgm:pt modelId="{C40D14AA-CCE0-41CB-98A6-B1CCF7CDF1DA}">
      <dgm:prSet/>
      <dgm:spPr/>
      <dgm:t>
        <a:bodyPr/>
        <a:lstStyle/>
        <a:p>
          <a:r>
            <a:rPr lang="en-US"/>
            <a:t>In our app we would be displaying the stock name, price and symbol of the stock, so that clients can easily compare prices.</a:t>
          </a:r>
        </a:p>
      </dgm:t>
    </dgm:pt>
    <dgm:pt modelId="{40022E5C-C812-488B-AC7D-E223559B0E40}" type="parTrans" cxnId="{0E411ED0-B6AC-4F2C-8D9A-0A542B374ABA}">
      <dgm:prSet/>
      <dgm:spPr/>
      <dgm:t>
        <a:bodyPr/>
        <a:lstStyle/>
        <a:p>
          <a:endParaRPr lang="en-US"/>
        </a:p>
      </dgm:t>
    </dgm:pt>
    <dgm:pt modelId="{8BBFE974-EAE6-43DC-A9A6-BBB0478547F7}" type="sibTrans" cxnId="{0E411ED0-B6AC-4F2C-8D9A-0A542B374ABA}">
      <dgm:prSet/>
      <dgm:spPr/>
      <dgm:t>
        <a:bodyPr/>
        <a:lstStyle/>
        <a:p>
          <a:endParaRPr lang="en-US"/>
        </a:p>
      </dgm:t>
    </dgm:pt>
    <dgm:pt modelId="{B8DCF099-4703-4882-AD38-2C0F97DCB8FE}" type="pres">
      <dgm:prSet presAssocID="{C0F5B482-7EC8-4E1C-8FA6-23FA276D1BB5}" presName="linear" presStyleCnt="0">
        <dgm:presLayoutVars>
          <dgm:animLvl val="lvl"/>
          <dgm:resizeHandles val="exact"/>
        </dgm:presLayoutVars>
      </dgm:prSet>
      <dgm:spPr/>
    </dgm:pt>
    <dgm:pt modelId="{F3C28AA2-3F0A-45BE-9740-15318D032A9A}" type="pres">
      <dgm:prSet presAssocID="{3DFCA0B0-8D5C-4D78-9489-928589C57089}" presName="parentText" presStyleLbl="node1" presStyleIdx="0" presStyleCnt="3">
        <dgm:presLayoutVars>
          <dgm:chMax val="0"/>
          <dgm:bulletEnabled val="1"/>
        </dgm:presLayoutVars>
      </dgm:prSet>
      <dgm:spPr/>
    </dgm:pt>
    <dgm:pt modelId="{CC8AB26C-2F46-433F-B1C6-D942BA6AC8F9}" type="pres">
      <dgm:prSet presAssocID="{FC723BA0-26B7-45A2-B6AD-BF97E63BCE0E}" presName="spacer" presStyleCnt="0"/>
      <dgm:spPr/>
    </dgm:pt>
    <dgm:pt modelId="{A2FCD1B2-617D-480B-AF1B-624DC245C1F4}" type="pres">
      <dgm:prSet presAssocID="{4B43AA8B-5EAF-4B19-88D3-91521364F781}" presName="parentText" presStyleLbl="node1" presStyleIdx="1" presStyleCnt="3">
        <dgm:presLayoutVars>
          <dgm:chMax val="0"/>
          <dgm:bulletEnabled val="1"/>
        </dgm:presLayoutVars>
      </dgm:prSet>
      <dgm:spPr/>
    </dgm:pt>
    <dgm:pt modelId="{A85C4132-51FB-41D3-B296-8E17940ECC54}" type="pres">
      <dgm:prSet presAssocID="{68159370-3517-4A3F-8556-883EA13FDA8C}" presName="spacer" presStyleCnt="0"/>
      <dgm:spPr/>
    </dgm:pt>
    <dgm:pt modelId="{A7C02B20-AEFD-46B5-8DCD-EA3D3D4B63BD}" type="pres">
      <dgm:prSet presAssocID="{C40D14AA-CCE0-41CB-98A6-B1CCF7CDF1DA}" presName="parentText" presStyleLbl="node1" presStyleIdx="2" presStyleCnt="3">
        <dgm:presLayoutVars>
          <dgm:chMax val="0"/>
          <dgm:bulletEnabled val="1"/>
        </dgm:presLayoutVars>
      </dgm:prSet>
      <dgm:spPr/>
    </dgm:pt>
  </dgm:ptLst>
  <dgm:cxnLst>
    <dgm:cxn modelId="{7FD24A11-E0DE-4F30-BA06-18653312B31C}" srcId="{C0F5B482-7EC8-4E1C-8FA6-23FA276D1BB5}" destId="{4B43AA8B-5EAF-4B19-88D3-91521364F781}" srcOrd="1" destOrd="0" parTransId="{B727EAA5-3A83-44B2-9C3D-181643829D0F}" sibTransId="{68159370-3517-4A3F-8556-883EA13FDA8C}"/>
    <dgm:cxn modelId="{522150A9-FD9C-41D8-B61F-BEECD5C26E62}" type="presOf" srcId="{C40D14AA-CCE0-41CB-98A6-B1CCF7CDF1DA}" destId="{A7C02B20-AEFD-46B5-8DCD-EA3D3D4B63BD}" srcOrd="0" destOrd="0" presId="urn:microsoft.com/office/officeart/2005/8/layout/vList2"/>
    <dgm:cxn modelId="{FC8EAFAC-D95D-4DE6-A885-BC681209AB72}" type="presOf" srcId="{C0F5B482-7EC8-4E1C-8FA6-23FA276D1BB5}" destId="{B8DCF099-4703-4882-AD38-2C0F97DCB8FE}" srcOrd="0" destOrd="0" presId="urn:microsoft.com/office/officeart/2005/8/layout/vList2"/>
    <dgm:cxn modelId="{AB6968B7-38D2-44A9-A82E-73FC54A9A8AF}" type="presOf" srcId="{3DFCA0B0-8D5C-4D78-9489-928589C57089}" destId="{F3C28AA2-3F0A-45BE-9740-15318D032A9A}" srcOrd="0" destOrd="0" presId="urn:microsoft.com/office/officeart/2005/8/layout/vList2"/>
    <dgm:cxn modelId="{B7D4B1BC-331A-4903-81D5-0F6F8AF5975F}" type="presOf" srcId="{4B43AA8B-5EAF-4B19-88D3-91521364F781}" destId="{A2FCD1B2-617D-480B-AF1B-624DC245C1F4}" srcOrd="0" destOrd="0" presId="urn:microsoft.com/office/officeart/2005/8/layout/vList2"/>
    <dgm:cxn modelId="{0E411ED0-B6AC-4F2C-8D9A-0A542B374ABA}" srcId="{C0F5B482-7EC8-4E1C-8FA6-23FA276D1BB5}" destId="{C40D14AA-CCE0-41CB-98A6-B1CCF7CDF1DA}" srcOrd="2" destOrd="0" parTransId="{40022E5C-C812-488B-AC7D-E223559B0E40}" sibTransId="{8BBFE974-EAE6-43DC-A9A6-BBB0478547F7}"/>
    <dgm:cxn modelId="{9853E3EE-81AB-42F8-8F94-E2188F79DA1C}" srcId="{C0F5B482-7EC8-4E1C-8FA6-23FA276D1BB5}" destId="{3DFCA0B0-8D5C-4D78-9489-928589C57089}" srcOrd="0" destOrd="0" parTransId="{E2770081-ED4F-481B-AB2D-BE9F5726D665}" sibTransId="{FC723BA0-26B7-45A2-B6AD-BF97E63BCE0E}"/>
    <dgm:cxn modelId="{011F010D-33D1-4F28-B467-D3A024375F2F}" type="presParOf" srcId="{B8DCF099-4703-4882-AD38-2C0F97DCB8FE}" destId="{F3C28AA2-3F0A-45BE-9740-15318D032A9A}" srcOrd="0" destOrd="0" presId="urn:microsoft.com/office/officeart/2005/8/layout/vList2"/>
    <dgm:cxn modelId="{367A97F5-8B42-40EC-AD33-D1236B4B3B86}" type="presParOf" srcId="{B8DCF099-4703-4882-AD38-2C0F97DCB8FE}" destId="{CC8AB26C-2F46-433F-B1C6-D942BA6AC8F9}" srcOrd="1" destOrd="0" presId="urn:microsoft.com/office/officeart/2005/8/layout/vList2"/>
    <dgm:cxn modelId="{79D7E171-9A83-4D23-8AC6-D19BFB0DB293}" type="presParOf" srcId="{B8DCF099-4703-4882-AD38-2C0F97DCB8FE}" destId="{A2FCD1B2-617D-480B-AF1B-624DC245C1F4}" srcOrd="2" destOrd="0" presId="urn:microsoft.com/office/officeart/2005/8/layout/vList2"/>
    <dgm:cxn modelId="{38201E2F-9969-43F2-952C-9C72FB1B86F0}" type="presParOf" srcId="{B8DCF099-4703-4882-AD38-2C0F97DCB8FE}" destId="{A85C4132-51FB-41D3-B296-8E17940ECC54}" srcOrd="3" destOrd="0" presId="urn:microsoft.com/office/officeart/2005/8/layout/vList2"/>
    <dgm:cxn modelId="{7E1682A5-C7A2-4377-B075-62723ABBEC96}" type="presParOf" srcId="{B8DCF099-4703-4882-AD38-2C0F97DCB8FE}" destId="{A7C02B20-AEFD-46B5-8DCD-EA3D3D4B63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B4DBF9-83A4-4275-AAA9-DDF1A2E6D02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72AC712-D91D-4775-9812-38F9619094EA}">
      <dgm:prSet/>
      <dgm:spPr/>
      <dgm:t>
        <a:bodyPr/>
        <a:lstStyle/>
        <a:p>
          <a:r>
            <a:rPr lang="en-US"/>
            <a:t>Our app first prompts users to create an account or log in</a:t>
          </a:r>
        </a:p>
      </dgm:t>
    </dgm:pt>
    <dgm:pt modelId="{DBBAA07B-FB2D-4FA3-8700-D6EE5C3F7195}" type="parTrans" cxnId="{C3A5E6AF-62F7-4D90-9283-12A668B54652}">
      <dgm:prSet/>
      <dgm:spPr/>
      <dgm:t>
        <a:bodyPr/>
        <a:lstStyle/>
        <a:p>
          <a:endParaRPr lang="en-US"/>
        </a:p>
      </dgm:t>
    </dgm:pt>
    <dgm:pt modelId="{6503C8F1-6737-4712-B568-925868106827}" type="sibTrans" cxnId="{C3A5E6AF-62F7-4D90-9283-12A668B54652}">
      <dgm:prSet/>
      <dgm:spPr/>
      <dgm:t>
        <a:bodyPr/>
        <a:lstStyle/>
        <a:p>
          <a:endParaRPr lang="en-US"/>
        </a:p>
      </dgm:t>
    </dgm:pt>
    <dgm:pt modelId="{FFBE595B-F5E3-45B8-926A-D8CD5E77E1FB}">
      <dgm:prSet/>
      <dgm:spPr/>
      <dgm:t>
        <a:bodyPr/>
        <a:lstStyle/>
        <a:p>
          <a:r>
            <a:rPr lang="en-US"/>
            <a:t>If the user is new to our app then he/she can choose his/her preferences</a:t>
          </a:r>
        </a:p>
      </dgm:t>
    </dgm:pt>
    <dgm:pt modelId="{1FECE665-A467-436B-815E-F48330271997}" type="parTrans" cxnId="{6B64BF78-5A6B-4F1E-ADBB-774E7E0572CD}">
      <dgm:prSet/>
      <dgm:spPr/>
      <dgm:t>
        <a:bodyPr/>
        <a:lstStyle/>
        <a:p>
          <a:endParaRPr lang="en-US"/>
        </a:p>
      </dgm:t>
    </dgm:pt>
    <dgm:pt modelId="{0D6B47C1-9842-4F7B-8DA5-0E47572EE5EA}" type="sibTrans" cxnId="{6B64BF78-5A6B-4F1E-ADBB-774E7E0572CD}">
      <dgm:prSet/>
      <dgm:spPr/>
      <dgm:t>
        <a:bodyPr/>
        <a:lstStyle/>
        <a:p>
          <a:endParaRPr lang="en-US"/>
        </a:p>
      </dgm:t>
    </dgm:pt>
    <dgm:pt modelId="{83D0D50F-F5B8-4136-A03E-45C3BF0EA497}">
      <dgm:prSet/>
      <dgm:spPr/>
      <dgm:t>
        <a:bodyPr/>
        <a:lstStyle/>
        <a:p>
          <a:r>
            <a:rPr lang="en-US"/>
            <a:t>Returning users land on the home page with their already existing recommendation and also have an option to change their preferences.</a:t>
          </a:r>
        </a:p>
      </dgm:t>
    </dgm:pt>
    <dgm:pt modelId="{EDC025A2-340D-48D6-B487-20F0412DEEBF}" type="parTrans" cxnId="{DF20FE79-6185-41CA-B6B8-08327B1F05D3}">
      <dgm:prSet/>
      <dgm:spPr/>
      <dgm:t>
        <a:bodyPr/>
        <a:lstStyle/>
        <a:p>
          <a:endParaRPr lang="en-US"/>
        </a:p>
      </dgm:t>
    </dgm:pt>
    <dgm:pt modelId="{C942924D-5F6E-4F71-90A3-CC7109BF4CE2}" type="sibTrans" cxnId="{DF20FE79-6185-41CA-B6B8-08327B1F05D3}">
      <dgm:prSet/>
      <dgm:spPr/>
      <dgm:t>
        <a:bodyPr/>
        <a:lstStyle/>
        <a:p>
          <a:endParaRPr lang="en-US"/>
        </a:p>
      </dgm:t>
    </dgm:pt>
    <dgm:pt modelId="{ABE362EE-3E31-43FC-8A4F-01E321789B10}">
      <dgm:prSet/>
      <dgm:spPr/>
      <dgm:t>
        <a:bodyPr/>
        <a:lstStyle/>
        <a:p>
          <a:r>
            <a:rPr lang="en-US"/>
            <a:t>Users can also search stocks they want to buy which are similar to a stock in their mind.</a:t>
          </a:r>
        </a:p>
      </dgm:t>
    </dgm:pt>
    <dgm:pt modelId="{74E2C5CB-2C79-4416-900A-942C9727F370}" type="parTrans" cxnId="{6C983860-9959-4D82-8A58-C559A18DED61}">
      <dgm:prSet/>
      <dgm:spPr/>
      <dgm:t>
        <a:bodyPr/>
        <a:lstStyle/>
        <a:p>
          <a:endParaRPr lang="en-US"/>
        </a:p>
      </dgm:t>
    </dgm:pt>
    <dgm:pt modelId="{D4441DC8-CB35-4429-AA1E-C1471F7DB815}" type="sibTrans" cxnId="{6C983860-9959-4D82-8A58-C559A18DED61}">
      <dgm:prSet/>
      <dgm:spPr/>
      <dgm:t>
        <a:bodyPr/>
        <a:lstStyle/>
        <a:p>
          <a:endParaRPr lang="en-US"/>
        </a:p>
      </dgm:t>
    </dgm:pt>
    <dgm:pt modelId="{652C2EB1-2333-4B62-93DB-25D91A62ED4C}">
      <dgm:prSet/>
      <dgm:spPr/>
      <dgm:t>
        <a:bodyPr/>
        <a:lstStyle/>
        <a:p>
          <a:r>
            <a:rPr lang="en-US"/>
            <a:t>Users can form community forums and discuss problems or questions related to stocks.</a:t>
          </a:r>
        </a:p>
      </dgm:t>
    </dgm:pt>
    <dgm:pt modelId="{9C8E7841-AD01-452E-B76E-4970F6EB6F93}" type="parTrans" cxnId="{9C1745BA-3A92-4254-8A97-92A36DB903BA}">
      <dgm:prSet/>
      <dgm:spPr/>
      <dgm:t>
        <a:bodyPr/>
        <a:lstStyle/>
        <a:p>
          <a:endParaRPr lang="en-US"/>
        </a:p>
      </dgm:t>
    </dgm:pt>
    <dgm:pt modelId="{7291E9ED-3B53-4218-9B05-8EF228C89941}" type="sibTrans" cxnId="{9C1745BA-3A92-4254-8A97-92A36DB903BA}">
      <dgm:prSet/>
      <dgm:spPr/>
      <dgm:t>
        <a:bodyPr/>
        <a:lstStyle/>
        <a:p>
          <a:endParaRPr lang="en-US"/>
        </a:p>
      </dgm:t>
    </dgm:pt>
    <dgm:pt modelId="{F7BA2376-566E-4BE9-902E-3BFC3569D7B7}" type="pres">
      <dgm:prSet presAssocID="{C9B4DBF9-83A4-4275-AAA9-DDF1A2E6D025}" presName="vert0" presStyleCnt="0">
        <dgm:presLayoutVars>
          <dgm:dir/>
          <dgm:animOne val="branch"/>
          <dgm:animLvl val="lvl"/>
        </dgm:presLayoutVars>
      </dgm:prSet>
      <dgm:spPr/>
    </dgm:pt>
    <dgm:pt modelId="{8844D2FA-23EC-4C64-9D35-412BA99FDF50}" type="pres">
      <dgm:prSet presAssocID="{472AC712-D91D-4775-9812-38F9619094EA}" presName="thickLine" presStyleLbl="alignNode1" presStyleIdx="0" presStyleCnt="5"/>
      <dgm:spPr/>
    </dgm:pt>
    <dgm:pt modelId="{A67D4EA3-1E0E-4A3C-93AD-88A72A20D1E7}" type="pres">
      <dgm:prSet presAssocID="{472AC712-D91D-4775-9812-38F9619094EA}" presName="horz1" presStyleCnt="0"/>
      <dgm:spPr/>
    </dgm:pt>
    <dgm:pt modelId="{5D495186-28AF-40F1-BCC7-6DD6AEEF95CB}" type="pres">
      <dgm:prSet presAssocID="{472AC712-D91D-4775-9812-38F9619094EA}" presName="tx1" presStyleLbl="revTx" presStyleIdx="0" presStyleCnt="5"/>
      <dgm:spPr/>
    </dgm:pt>
    <dgm:pt modelId="{FD01CCED-993E-4317-BB38-1359AA002699}" type="pres">
      <dgm:prSet presAssocID="{472AC712-D91D-4775-9812-38F9619094EA}" presName="vert1" presStyleCnt="0"/>
      <dgm:spPr/>
    </dgm:pt>
    <dgm:pt modelId="{EDBF0095-77A7-4AAD-BB01-9C37514A4C87}" type="pres">
      <dgm:prSet presAssocID="{FFBE595B-F5E3-45B8-926A-D8CD5E77E1FB}" presName="thickLine" presStyleLbl="alignNode1" presStyleIdx="1" presStyleCnt="5"/>
      <dgm:spPr/>
    </dgm:pt>
    <dgm:pt modelId="{CCBDFA86-E5A5-47B0-9AC7-2E50AC92C4A7}" type="pres">
      <dgm:prSet presAssocID="{FFBE595B-F5E3-45B8-926A-D8CD5E77E1FB}" presName="horz1" presStyleCnt="0"/>
      <dgm:spPr/>
    </dgm:pt>
    <dgm:pt modelId="{BFE58DE6-05AD-4AA1-A722-58BAC957DB04}" type="pres">
      <dgm:prSet presAssocID="{FFBE595B-F5E3-45B8-926A-D8CD5E77E1FB}" presName="tx1" presStyleLbl="revTx" presStyleIdx="1" presStyleCnt="5"/>
      <dgm:spPr/>
    </dgm:pt>
    <dgm:pt modelId="{ED11B93E-E46E-4F13-9DCD-34D13747A714}" type="pres">
      <dgm:prSet presAssocID="{FFBE595B-F5E3-45B8-926A-D8CD5E77E1FB}" presName="vert1" presStyleCnt="0"/>
      <dgm:spPr/>
    </dgm:pt>
    <dgm:pt modelId="{83BFD232-0EAD-484A-8DCF-836F02501F2F}" type="pres">
      <dgm:prSet presAssocID="{83D0D50F-F5B8-4136-A03E-45C3BF0EA497}" presName="thickLine" presStyleLbl="alignNode1" presStyleIdx="2" presStyleCnt="5"/>
      <dgm:spPr/>
    </dgm:pt>
    <dgm:pt modelId="{282B5A62-FADA-47BE-8513-BED4FD98757E}" type="pres">
      <dgm:prSet presAssocID="{83D0D50F-F5B8-4136-A03E-45C3BF0EA497}" presName="horz1" presStyleCnt="0"/>
      <dgm:spPr/>
    </dgm:pt>
    <dgm:pt modelId="{4623B60D-D065-44A2-857D-B7B422881457}" type="pres">
      <dgm:prSet presAssocID="{83D0D50F-F5B8-4136-A03E-45C3BF0EA497}" presName="tx1" presStyleLbl="revTx" presStyleIdx="2" presStyleCnt="5"/>
      <dgm:spPr/>
    </dgm:pt>
    <dgm:pt modelId="{DABA8217-1BBA-4268-A352-1240DE23020D}" type="pres">
      <dgm:prSet presAssocID="{83D0D50F-F5B8-4136-A03E-45C3BF0EA497}" presName="vert1" presStyleCnt="0"/>
      <dgm:spPr/>
    </dgm:pt>
    <dgm:pt modelId="{E2FA4D6E-BA5D-497E-9615-1298CA0038AE}" type="pres">
      <dgm:prSet presAssocID="{ABE362EE-3E31-43FC-8A4F-01E321789B10}" presName="thickLine" presStyleLbl="alignNode1" presStyleIdx="3" presStyleCnt="5"/>
      <dgm:spPr/>
    </dgm:pt>
    <dgm:pt modelId="{88BA4773-DDD9-41AB-AF40-EC81CD7AF0D9}" type="pres">
      <dgm:prSet presAssocID="{ABE362EE-3E31-43FC-8A4F-01E321789B10}" presName="horz1" presStyleCnt="0"/>
      <dgm:spPr/>
    </dgm:pt>
    <dgm:pt modelId="{44964B31-A8DA-4723-B04D-7CFCF30B5205}" type="pres">
      <dgm:prSet presAssocID="{ABE362EE-3E31-43FC-8A4F-01E321789B10}" presName="tx1" presStyleLbl="revTx" presStyleIdx="3" presStyleCnt="5"/>
      <dgm:spPr/>
    </dgm:pt>
    <dgm:pt modelId="{2D5B0260-87E5-451F-98DA-C43C9ABBC541}" type="pres">
      <dgm:prSet presAssocID="{ABE362EE-3E31-43FC-8A4F-01E321789B10}" presName="vert1" presStyleCnt="0"/>
      <dgm:spPr/>
    </dgm:pt>
    <dgm:pt modelId="{7DC76FE9-26E0-43E1-9E16-27252372E3F6}" type="pres">
      <dgm:prSet presAssocID="{652C2EB1-2333-4B62-93DB-25D91A62ED4C}" presName="thickLine" presStyleLbl="alignNode1" presStyleIdx="4" presStyleCnt="5"/>
      <dgm:spPr/>
    </dgm:pt>
    <dgm:pt modelId="{2AFE4278-3539-40A6-8DF1-44FCDD350156}" type="pres">
      <dgm:prSet presAssocID="{652C2EB1-2333-4B62-93DB-25D91A62ED4C}" presName="horz1" presStyleCnt="0"/>
      <dgm:spPr/>
    </dgm:pt>
    <dgm:pt modelId="{7AFAD6F8-1AD8-4B1D-8B47-E7A165887BE7}" type="pres">
      <dgm:prSet presAssocID="{652C2EB1-2333-4B62-93DB-25D91A62ED4C}" presName="tx1" presStyleLbl="revTx" presStyleIdx="4" presStyleCnt="5"/>
      <dgm:spPr/>
    </dgm:pt>
    <dgm:pt modelId="{ABA88F40-249F-4F25-BFE7-CA3B13779C9D}" type="pres">
      <dgm:prSet presAssocID="{652C2EB1-2333-4B62-93DB-25D91A62ED4C}" presName="vert1" presStyleCnt="0"/>
      <dgm:spPr/>
    </dgm:pt>
  </dgm:ptLst>
  <dgm:cxnLst>
    <dgm:cxn modelId="{59678F0B-0196-4A2D-B327-EEE2196E2EBF}" type="presOf" srcId="{ABE362EE-3E31-43FC-8A4F-01E321789B10}" destId="{44964B31-A8DA-4723-B04D-7CFCF30B5205}" srcOrd="0" destOrd="0" presId="urn:microsoft.com/office/officeart/2008/layout/LinedList"/>
    <dgm:cxn modelId="{6C983860-9959-4D82-8A58-C559A18DED61}" srcId="{C9B4DBF9-83A4-4275-AAA9-DDF1A2E6D025}" destId="{ABE362EE-3E31-43FC-8A4F-01E321789B10}" srcOrd="3" destOrd="0" parTransId="{74E2C5CB-2C79-4416-900A-942C9727F370}" sibTransId="{D4441DC8-CB35-4429-AA1E-C1471F7DB815}"/>
    <dgm:cxn modelId="{5F50446E-3FCB-405D-A0CC-499BD369A86A}" type="presOf" srcId="{472AC712-D91D-4775-9812-38F9619094EA}" destId="{5D495186-28AF-40F1-BCC7-6DD6AEEF95CB}" srcOrd="0" destOrd="0" presId="urn:microsoft.com/office/officeart/2008/layout/LinedList"/>
    <dgm:cxn modelId="{6B64BF78-5A6B-4F1E-ADBB-774E7E0572CD}" srcId="{C9B4DBF9-83A4-4275-AAA9-DDF1A2E6D025}" destId="{FFBE595B-F5E3-45B8-926A-D8CD5E77E1FB}" srcOrd="1" destOrd="0" parTransId="{1FECE665-A467-436B-815E-F48330271997}" sibTransId="{0D6B47C1-9842-4F7B-8DA5-0E47572EE5EA}"/>
    <dgm:cxn modelId="{DF20FE79-6185-41CA-B6B8-08327B1F05D3}" srcId="{C9B4DBF9-83A4-4275-AAA9-DDF1A2E6D025}" destId="{83D0D50F-F5B8-4136-A03E-45C3BF0EA497}" srcOrd="2" destOrd="0" parTransId="{EDC025A2-340D-48D6-B487-20F0412DEEBF}" sibTransId="{C942924D-5F6E-4F71-90A3-CC7109BF4CE2}"/>
    <dgm:cxn modelId="{83AA4885-183E-4791-8BC4-06DEAC864117}" type="presOf" srcId="{C9B4DBF9-83A4-4275-AAA9-DDF1A2E6D025}" destId="{F7BA2376-566E-4BE9-902E-3BFC3569D7B7}" srcOrd="0" destOrd="0" presId="urn:microsoft.com/office/officeart/2008/layout/LinedList"/>
    <dgm:cxn modelId="{C3A5E6AF-62F7-4D90-9283-12A668B54652}" srcId="{C9B4DBF9-83A4-4275-AAA9-DDF1A2E6D025}" destId="{472AC712-D91D-4775-9812-38F9619094EA}" srcOrd="0" destOrd="0" parTransId="{DBBAA07B-FB2D-4FA3-8700-D6EE5C3F7195}" sibTransId="{6503C8F1-6737-4712-B568-925868106827}"/>
    <dgm:cxn modelId="{F9BDD5B7-1089-4F17-9339-8B7BBB7D9C08}" type="presOf" srcId="{FFBE595B-F5E3-45B8-926A-D8CD5E77E1FB}" destId="{BFE58DE6-05AD-4AA1-A722-58BAC957DB04}" srcOrd="0" destOrd="0" presId="urn:microsoft.com/office/officeart/2008/layout/LinedList"/>
    <dgm:cxn modelId="{9C1745BA-3A92-4254-8A97-92A36DB903BA}" srcId="{C9B4DBF9-83A4-4275-AAA9-DDF1A2E6D025}" destId="{652C2EB1-2333-4B62-93DB-25D91A62ED4C}" srcOrd="4" destOrd="0" parTransId="{9C8E7841-AD01-452E-B76E-4970F6EB6F93}" sibTransId="{7291E9ED-3B53-4218-9B05-8EF228C89941}"/>
    <dgm:cxn modelId="{04383CE9-2BD2-4D95-9204-5C5732A19007}" type="presOf" srcId="{652C2EB1-2333-4B62-93DB-25D91A62ED4C}" destId="{7AFAD6F8-1AD8-4B1D-8B47-E7A165887BE7}" srcOrd="0" destOrd="0" presId="urn:microsoft.com/office/officeart/2008/layout/LinedList"/>
    <dgm:cxn modelId="{2B3D62F5-6B04-4606-86E8-D450C6599D2A}" type="presOf" srcId="{83D0D50F-F5B8-4136-A03E-45C3BF0EA497}" destId="{4623B60D-D065-44A2-857D-B7B422881457}" srcOrd="0" destOrd="0" presId="urn:microsoft.com/office/officeart/2008/layout/LinedList"/>
    <dgm:cxn modelId="{618AE815-C514-4A64-A6A5-1DE78B12E05A}" type="presParOf" srcId="{F7BA2376-566E-4BE9-902E-3BFC3569D7B7}" destId="{8844D2FA-23EC-4C64-9D35-412BA99FDF50}" srcOrd="0" destOrd="0" presId="urn:microsoft.com/office/officeart/2008/layout/LinedList"/>
    <dgm:cxn modelId="{472E0E84-687E-49C7-B744-E8D51E05699A}" type="presParOf" srcId="{F7BA2376-566E-4BE9-902E-3BFC3569D7B7}" destId="{A67D4EA3-1E0E-4A3C-93AD-88A72A20D1E7}" srcOrd="1" destOrd="0" presId="urn:microsoft.com/office/officeart/2008/layout/LinedList"/>
    <dgm:cxn modelId="{E51CA4A1-1101-4B7C-A08A-17F22B3A904B}" type="presParOf" srcId="{A67D4EA3-1E0E-4A3C-93AD-88A72A20D1E7}" destId="{5D495186-28AF-40F1-BCC7-6DD6AEEF95CB}" srcOrd="0" destOrd="0" presId="urn:microsoft.com/office/officeart/2008/layout/LinedList"/>
    <dgm:cxn modelId="{084F9AD2-DFD1-4901-8965-CC843F6B9739}" type="presParOf" srcId="{A67D4EA3-1E0E-4A3C-93AD-88A72A20D1E7}" destId="{FD01CCED-993E-4317-BB38-1359AA002699}" srcOrd="1" destOrd="0" presId="urn:microsoft.com/office/officeart/2008/layout/LinedList"/>
    <dgm:cxn modelId="{77469263-E908-47C7-8AD5-A68ABCEAFCFE}" type="presParOf" srcId="{F7BA2376-566E-4BE9-902E-3BFC3569D7B7}" destId="{EDBF0095-77A7-4AAD-BB01-9C37514A4C87}" srcOrd="2" destOrd="0" presId="urn:microsoft.com/office/officeart/2008/layout/LinedList"/>
    <dgm:cxn modelId="{D39A2A6F-9623-484A-8607-43CA65BE39BA}" type="presParOf" srcId="{F7BA2376-566E-4BE9-902E-3BFC3569D7B7}" destId="{CCBDFA86-E5A5-47B0-9AC7-2E50AC92C4A7}" srcOrd="3" destOrd="0" presId="urn:microsoft.com/office/officeart/2008/layout/LinedList"/>
    <dgm:cxn modelId="{46DB6161-DF52-43F6-8C64-6BCA0CFC1347}" type="presParOf" srcId="{CCBDFA86-E5A5-47B0-9AC7-2E50AC92C4A7}" destId="{BFE58DE6-05AD-4AA1-A722-58BAC957DB04}" srcOrd="0" destOrd="0" presId="urn:microsoft.com/office/officeart/2008/layout/LinedList"/>
    <dgm:cxn modelId="{E3CA81BE-4B6A-4618-BC4B-49473C2F1B7B}" type="presParOf" srcId="{CCBDFA86-E5A5-47B0-9AC7-2E50AC92C4A7}" destId="{ED11B93E-E46E-4F13-9DCD-34D13747A714}" srcOrd="1" destOrd="0" presId="urn:microsoft.com/office/officeart/2008/layout/LinedList"/>
    <dgm:cxn modelId="{B25C3C66-0F96-467F-9DCC-CAB19388A815}" type="presParOf" srcId="{F7BA2376-566E-4BE9-902E-3BFC3569D7B7}" destId="{83BFD232-0EAD-484A-8DCF-836F02501F2F}" srcOrd="4" destOrd="0" presId="urn:microsoft.com/office/officeart/2008/layout/LinedList"/>
    <dgm:cxn modelId="{882BBCF7-BD54-43F6-9FEB-897C96F78905}" type="presParOf" srcId="{F7BA2376-566E-4BE9-902E-3BFC3569D7B7}" destId="{282B5A62-FADA-47BE-8513-BED4FD98757E}" srcOrd="5" destOrd="0" presId="urn:microsoft.com/office/officeart/2008/layout/LinedList"/>
    <dgm:cxn modelId="{9532F6A1-5321-4830-BCB6-64A3CAAB9C19}" type="presParOf" srcId="{282B5A62-FADA-47BE-8513-BED4FD98757E}" destId="{4623B60D-D065-44A2-857D-B7B422881457}" srcOrd="0" destOrd="0" presId="urn:microsoft.com/office/officeart/2008/layout/LinedList"/>
    <dgm:cxn modelId="{4D278896-AB49-4267-9107-461B1061A92E}" type="presParOf" srcId="{282B5A62-FADA-47BE-8513-BED4FD98757E}" destId="{DABA8217-1BBA-4268-A352-1240DE23020D}" srcOrd="1" destOrd="0" presId="urn:microsoft.com/office/officeart/2008/layout/LinedList"/>
    <dgm:cxn modelId="{1017287B-9A54-476B-A032-4A6C534D872C}" type="presParOf" srcId="{F7BA2376-566E-4BE9-902E-3BFC3569D7B7}" destId="{E2FA4D6E-BA5D-497E-9615-1298CA0038AE}" srcOrd="6" destOrd="0" presId="urn:microsoft.com/office/officeart/2008/layout/LinedList"/>
    <dgm:cxn modelId="{81859AFA-F7CF-4990-84B6-D07137FCC31A}" type="presParOf" srcId="{F7BA2376-566E-4BE9-902E-3BFC3569D7B7}" destId="{88BA4773-DDD9-41AB-AF40-EC81CD7AF0D9}" srcOrd="7" destOrd="0" presId="urn:microsoft.com/office/officeart/2008/layout/LinedList"/>
    <dgm:cxn modelId="{5ADD41E2-6067-473D-8251-1DF2024CD084}" type="presParOf" srcId="{88BA4773-DDD9-41AB-AF40-EC81CD7AF0D9}" destId="{44964B31-A8DA-4723-B04D-7CFCF30B5205}" srcOrd="0" destOrd="0" presId="urn:microsoft.com/office/officeart/2008/layout/LinedList"/>
    <dgm:cxn modelId="{3A7A1966-71C4-4DD3-A75C-E665E0BEF648}" type="presParOf" srcId="{88BA4773-DDD9-41AB-AF40-EC81CD7AF0D9}" destId="{2D5B0260-87E5-451F-98DA-C43C9ABBC541}" srcOrd="1" destOrd="0" presId="urn:microsoft.com/office/officeart/2008/layout/LinedList"/>
    <dgm:cxn modelId="{4F327ABD-08F5-4612-B302-8285945544CD}" type="presParOf" srcId="{F7BA2376-566E-4BE9-902E-3BFC3569D7B7}" destId="{7DC76FE9-26E0-43E1-9E16-27252372E3F6}" srcOrd="8" destOrd="0" presId="urn:microsoft.com/office/officeart/2008/layout/LinedList"/>
    <dgm:cxn modelId="{ADDF96E9-05DE-4A81-B644-A48DD163EC9D}" type="presParOf" srcId="{F7BA2376-566E-4BE9-902E-3BFC3569D7B7}" destId="{2AFE4278-3539-40A6-8DF1-44FCDD350156}" srcOrd="9" destOrd="0" presId="urn:microsoft.com/office/officeart/2008/layout/LinedList"/>
    <dgm:cxn modelId="{5E78AD66-6338-429A-ACA2-F41B22132B30}" type="presParOf" srcId="{2AFE4278-3539-40A6-8DF1-44FCDD350156}" destId="{7AFAD6F8-1AD8-4B1D-8B47-E7A165887BE7}" srcOrd="0" destOrd="0" presId="urn:microsoft.com/office/officeart/2008/layout/LinedList"/>
    <dgm:cxn modelId="{A912B613-1038-4B6D-8B1A-41FA1233F115}" type="presParOf" srcId="{2AFE4278-3539-40A6-8DF1-44FCDD350156}" destId="{ABA88F40-249F-4F25-BFE7-CA3B13779C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46938-4BC7-4789-AAD5-3AFBBB2850E3}">
      <dsp:nvSpPr>
        <dsp:cNvPr id="0" name=""/>
        <dsp:cNvSpPr/>
      </dsp:nvSpPr>
      <dsp:spPr>
        <a:xfrm>
          <a:off x="971007" y="756967"/>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503A62-3E98-4644-8B6E-A0C7956744B3}">
      <dsp:nvSpPr>
        <dsp:cNvPr id="0" name=""/>
        <dsp:cNvSpPr/>
      </dsp:nvSpPr>
      <dsp:spPr>
        <a:xfrm>
          <a:off x="64539" y="2816972"/>
          <a:ext cx="3296250" cy="178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In recent years a lot of people have started to invest their money into cryptocurrencies and stocks on the stock market. Most people who are getting into it are young people who do not know much about the stock market and are just trying to make money off investments. </a:t>
          </a:r>
        </a:p>
      </dsp:txBody>
      <dsp:txXfrm>
        <a:off x="64539" y="2816972"/>
        <a:ext cx="3296250" cy="1783828"/>
      </dsp:txXfrm>
    </dsp:sp>
    <dsp:sp modelId="{BA3CE44E-D4F1-4F1B-A09A-ED911FC33F2F}">
      <dsp:nvSpPr>
        <dsp:cNvPr id="0" name=""/>
        <dsp:cNvSpPr/>
      </dsp:nvSpPr>
      <dsp:spPr>
        <a:xfrm>
          <a:off x="4844101" y="756967"/>
          <a:ext cx="1483312" cy="1483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41D6C8-974E-4A82-9BCC-E9193AC34D5C}">
      <dsp:nvSpPr>
        <dsp:cNvPr id="0" name=""/>
        <dsp:cNvSpPr/>
      </dsp:nvSpPr>
      <dsp:spPr>
        <a:xfrm>
          <a:off x="3937632" y="2816972"/>
          <a:ext cx="3296250" cy="178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We believe that an app like this could serve as training wheels in a sense to help these newcomers get into the investment world and advise them with their investments. The idea is to make an application or website that will give users recommendations on what to invest in.</a:t>
          </a:r>
        </a:p>
      </dsp:txBody>
      <dsp:txXfrm>
        <a:off x="3937632" y="2816972"/>
        <a:ext cx="3296250" cy="178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28AA2-3F0A-45BE-9740-15318D032A9A}">
      <dsp:nvSpPr>
        <dsp:cNvPr id="0" name=""/>
        <dsp:cNvSpPr/>
      </dsp:nvSpPr>
      <dsp:spPr>
        <a:xfrm>
          <a:off x="0" y="530515"/>
          <a:ext cx="6096000" cy="1374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way the app will come up with the recommendations is by downloading live data from an existing API such as Yahoo finance.</a:t>
          </a:r>
        </a:p>
      </dsp:txBody>
      <dsp:txXfrm>
        <a:off x="67110" y="597625"/>
        <a:ext cx="5961780" cy="1240530"/>
      </dsp:txXfrm>
    </dsp:sp>
    <dsp:sp modelId="{A2FCD1B2-617D-480B-AF1B-624DC245C1F4}">
      <dsp:nvSpPr>
        <dsp:cNvPr id="0" name=""/>
        <dsp:cNvSpPr/>
      </dsp:nvSpPr>
      <dsp:spPr>
        <a:xfrm>
          <a:off x="0" y="1977265"/>
          <a:ext cx="6096000" cy="1374750"/>
        </a:xfrm>
        <a:prstGeom prst="roundRect">
          <a:avLst/>
        </a:prstGeom>
        <a:solidFill>
          <a:schemeClr val="accent2">
            <a:hueOff val="-762651"/>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APIs include stock market data such as current trades, quotes and aggregates and news for individual stocks.</a:t>
          </a:r>
        </a:p>
      </dsp:txBody>
      <dsp:txXfrm>
        <a:off x="67110" y="2044375"/>
        <a:ext cx="5961780" cy="1240530"/>
      </dsp:txXfrm>
    </dsp:sp>
    <dsp:sp modelId="{A7C02B20-AEFD-46B5-8DCD-EA3D3D4B63BD}">
      <dsp:nvSpPr>
        <dsp:cNvPr id="0" name=""/>
        <dsp:cNvSpPr/>
      </dsp:nvSpPr>
      <dsp:spPr>
        <a:xfrm>
          <a:off x="0" y="3424015"/>
          <a:ext cx="6096000" cy="137475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In our app we would be displaying the stock name, price and symbol of the stock, so that clients can easily compare prices.</a:t>
          </a:r>
        </a:p>
      </dsp:txBody>
      <dsp:txXfrm>
        <a:off x="67110" y="3491125"/>
        <a:ext cx="5961780"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4D2FA-23EC-4C64-9D35-412BA99FDF50}">
      <dsp:nvSpPr>
        <dsp:cNvPr id="0" name=""/>
        <dsp:cNvSpPr/>
      </dsp:nvSpPr>
      <dsp:spPr>
        <a:xfrm>
          <a:off x="0" y="372"/>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95186-28AF-40F1-BCC7-6DD6AEEF95CB}">
      <dsp:nvSpPr>
        <dsp:cNvPr id="0" name=""/>
        <dsp:cNvSpPr/>
      </dsp:nvSpPr>
      <dsp:spPr>
        <a:xfrm>
          <a:off x="0" y="372"/>
          <a:ext cx="10668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Our app first prompts users to create an account or log in</a:t>
          </a:r>
        </a:p>
      </dsp:txBody>
      <dsp:txXfrm>
        <a:off x="0" y="372"/>
        <a:ext cx="10668000" cy="609451"/>
      </dsp:txXfrm>
    </dsp:sp>
    <dsp:sp modelId="{EDBF0095-77A7-4AAD-BB01-9C37514A4C87}">
      <dsp:nvSpPr>
        <dsp:cNvPr id="0" name=""/>
        <dsp:cNvSpPr/>
      </dsp:nvSpPr>
      <dsp:spPr>
        <a:xfrm>
          <a:off x="0" y="609823"/>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E58DE6-05AD-4AA1-A722-58BAC957DB04}">
      <dsp:nvSpPr>
        <dsp:cNvPr id="0" name=""/>
        <dsp:cNvSpPr/>
      </dsp:nvSpPr>
      <dsp:spPr>
        <a:xfrm>
          <a:off x="0" y="609823"/>
          <a:ext cx="10668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If the user is new to our app then he/she can choose his/her preferences</a:t>
          </a:r>
        </a:p>
      </dsp:txBody>
      <dsp:txXfrm>
        <a:off x="0" y="609823"/>
        <a:ext cx="10668000" cy="609451"/>
      </dsp:txXfrm>
    </dsp:sp>
    <dsp:sp modelId="{83BFD232-0EAD-484A-8DCF-836F02501F2F}">
      <dsp:nvSpPr>
        <dsp:cNvPr id="0" name=""/>
        <dsp:cNvSpPr/>
      </dsp:nvSpPr>
      <dsp:spPr>
        <a:xfrm>
          <a:off x="0" y="1219274"/>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23B60D-D065-44A2-857D-B7B422881457}">
      <dsp:nvSpPr>
        <dsp:cNvPr id="0" name=""/>
        <dsp:cNvSpPr/>
      </dsp:nvSpPr>
      <dsp:spPr>
        <a:xfrm>
          <a:off x="0" y="1219274"/>
          <a:ext cx="10668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Returning users land on the home page with their already existing recommendation and also have an option to change their preferences.</a:t>
          </a:r>
        </a:p>
      </dsp:txBody>
      <dsp:txXfrm>
        <a:off x="0" y="1219274"/>
        <a:ext cx="10668000" cy="609451"/>
      </dsp:txXfrm>
    </dsp:sp>
    <dsp:sp modelId="{E2FA4D6E-BA5D-497E-9615-1298CA0038AE}">
      <dsp:nvSpPr>
        <dsp:cNvPr id="0" name=""/>
        <dsp:cNvSpPr/>
      </dsp:nvSpPr>
      <dsp:spPr>
        <a:xfrm>
          <a:off x="0" y="1828726"/>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64B31-A8DA-4723-B04D-7CFCF30B5205}">
      <dsp:nvSpPr>
        <dsp:cNvPr id="0" name=""/>
        <dsp:cNvSpPr/>
      </dsp:nvSpPr>
      <dsp:spPr>
        <a:xfrm>
          <a:off x="0" y="1828726"/>
          <a:ext cx="10668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Users can also search stocks they want to buy which are similar to a stock in their mind.</a:t>
          </a:r>
        </a:p>
      </dsp:txBody>
      <dsp:txXfrm>
        <a:off x="0" y="1828726"/>
        <a:ext cx="10668000" cy="609451"/>
      </dsp:txXfrm>
    </dsp:sp>
    <dsp:sp modelId="{7DC76FE9-26E0-43E1-9E16-27252372E3F6}">
      <dsp:nvSpPr>
        <dsp:cNvPr id="0" name=""/>
        <dsp:cNvSpPr/>
      </dsp:nvSpPr>
      <dsp:spPr>
        <a:xfrm>
          <a:off x="0" y="2438177"/>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AD6F8-1AD8-4B1D-8B47-E7A165887BE7}">
      <dsp:nvSpPr>
        <dsp:cNvPr id="0" name=""/>
        <dsp:cNvSpPr/>
      </dsp:nvSpPr>
      <dsp:spPr>
        <a:xfrm>
          <a:off x="0" y="2438177"/>
          <a:ext cx="10668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Users can form community forums and discuss problems or questions related to stocks.</a:t>
          </a:r>
        </a:p>
      </dsp:txBody>
      <dsp:txXfrm>
        <a:off x="0" y="2438177"/>
        <a:ext cx="10668000" cy="60945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4/18/2022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77482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7948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977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7841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0471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6574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7266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3838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1518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8424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4/18/2022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1410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4/18/2022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9358340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63C5B16C-F0EB-25E9-6A18-C8F4C11C2708}"/>
              </a:ext>
            </a:extLst>
          </p:cNvPr>
          <p:cNvPicPr>
            <a:picLocks noChangeAspect="1"/>
          </p:cNvPicPr>
          <p:nvPr/>
        </p:nvPicPr>
        <p:blipFill rotWithShape="1">
          <a:blip r:embed="rId2">
            <a:alphaModFix amt="50000"/>
          </a:blip>
          <a:srcRect t="6192" b="18902"/>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8CAA27E-1776-4367-8367-867D644F6867}"/>
              </a:ext>
            </a:extLst>
          </p:cNvPr>
          <p:cNvSpPr>
            <a:spLocks noGrp="1"/>
          </p:cNvSpPr>
          <p:nvPr>
            <p:ph type="ctrTitle"/>
          </p:nvPr>
        </p:nvSpPr>
        <p:spPr>
          <a:xfrm>
            <a:off x="761999" y="1514475"/>
            <a:ext cx="8381999" cy="1995487"/>
          </a:xfrm>
        </p:spPr>
        <p:txBody>
          <a:bodyPr>
            <a:normAutofit/>
          </a:bodyPr>
          <a:lstStyle/>
          <a:p>
            <a:pPr algn="l"/>
            <a:r>
              <a:rPr lang="en-US" sz="7400"/>
              <a:t>Stock Market Advisor</a:t>
            </a:r>
          </a:p>
        </p:txBody>
      </p:sp>
      <p:sp>
        <p:nvSpPr>
          <p:cNvPr id="3" name="Subtitle 2">
            <a:extLst>
              <a:ext uri="{FF2B5EF4-FFF2-40B4-BE49-F238E27FC236}">
                <a16:creationId xmlns:a16="http://schemas.microsoft.com/office/drawing/2014/main" id="{8FA2593A-46F2-4087-9C53-CB5DAE9F4634}"/>
              </a:ext>
            </a:extLst>
          </p:cNvPr>
          <p:cNvSpPr>
            <a:spLocks noGrp="1"/>
          </p:cNvSpPr>
          <p:nvPr>
            <p:ph type="subTitle" idx="1"/>
          </p:nvPr>
        </p:nvSpPr>
        <p:spPr>
          <a:xfrm>
            <a:off x="762000" y="3809999"/>
            <a:ext cx="8382000" cy="1338471"/>
          </a:xfrm>
        </p:spPr>
        <p:txBody>
          <a:bodyPr>
            <a:normAutofit/>
          </a:bodyPr>
          <a:lstStyle/>
          <a:p>
            <a:pPr algn="l"/>
            <a:r>
              <a:rPr lang="en-US" dirty="0"/>
              <a:t>Designed by: Maddy </a:t>
            </a:r>
            <a:r>
              <a:rPr lang="en-US" dirty="0" err="1"/>
              <a:t>Wikstrom</a:t>
            </a:r>
            <a:r>
              <a:rPr lang="en-US" dirty="0"/>
              <a:t>, Moody </a:t>
            </a:r>
            <a:r>
              <a:rPr lang="en-US" dirty="0" err="1"/>
              <a:t>Samkary</a:t>
            </a:r>
            <a:r>
              <a:rPr lang="en-US" dirty="0"/>
              <a:t>, Ting-Shao Lee</a:t>
            </a:r>
          </a:p>
          <a:p>
            <a:pPr algn="l"/>
            <a:r>
              <a:rPr lang="en-US" dirty="0"/>
              <a:t>Implemented by: Afnan Waseem, Akash </a:t>
            </a:r>
            <a:r>
              <a:rPr lang="en-US" dirty="0" err="1"/>
              <a:t>Sunda</a:t>
            </a:r>
            <a:r>
              <a:rPr lang="en-US" dirty="0"/>
              <a:t>, </a:t>
            </a:r>
            <a:r>
              <a:rPr lang="en-US" dirty="0" err="1"/>
              <a:t>Naman</a:t>
            </a:r>
            <a:r>
              <a:rPr lang="en-US" dirty="0"/>
              <a:t> Jain</a:t>
            </a:r>
          </a:p>
        </p:txBody>
      </p:sp>
    </p:spTree>
    <p:extLst>
      <p:ext uri="{BB962C8B-B14F-4D97-AF65-F5344CB8AC3E}">
        <p14:creationId xmlns:p14="http://schemas.microsoft.com/office/powerpoint/2010/main" val="181071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ABAF2-44D7-446A-91E7-944DDB5A4547}"/>
              </a:ext>
            </a:extLst>
          </p:cNvPr>
          <p:cNvSpPr>
            <a:spLocks noGrp="1"/>
          </p:cNvSpPr>
          <p:nvPr>
            <p:ph type="title"/>
          </p:nvPr>
        </p:nvSpPr>
        <p:spPr>
          <a:xfrm>
            <a:off x="762001" y="1524001"/>
            <a:ext cx="3047999" cy="3810000"/>
          </a:xfrm>
        </p:spPr>
        <p:txBody>
          <a:bodyPr anchor="b">
            <a:normAutofit/>
          </a:bodyPr>
          <a:lstStyle/>
          <a:p>
            <a:r>
              <a:rPr lang="en-US" dirty="0"/>
              <a:t>Purpose of our project</a:t>
            </a:r>
          </a:p>
        </p:txBody>
      </p:sp>
      <p:sp>
        <p:nvSpPr>
          <p:cNvPr id="14"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5" name="Content Placeholder 2">
            <a:extLst>
              <a:ext uri="{FF2B5EF4-FFF2-40B4-BE49-F238E27FC236}">
                <a16:creationId xmlns:a16="http://schemas.microsoft.com/office/drawing/2014/main" id="{1EAFE75D-72F0-3AEB-3D8A-74E89C184F49}"/>
              </a:ext>
            </a:extLst>
          </p:cNvPr>
          <p:cNvGraphicFramePr>
            <a:graphicFrameLocks noGrp="1"/>
          </p:cNvGraphicFramePr>
          <p:nvPr>
            <p:ph idx="1"/>
            <p:extLst>
              <p:ext uri="{D42A27DB-BD31-4B8C-83A1-F6EECF244321}">
                <p14:modId xmlns:p14="http://schemas.microsoft.com/office/powerpoint/2010/main" val="616791619"/>
              </p:ext>
            </p:extLst>
          </p:nvPr>
        </p:nvGraphicFramePr>
        <p:xfrm>
          <a:off x="4689446" y="738231"/>
          <a:ext cx="7298422" cy="5357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192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07977-717D-4916-863B-3FD9D78FF15E}"/>
              </a:ext>
            </a:extLst>
          </p:cNvPr>
          <p:cNvSpPr>
            <a:spLocks noGrp="1"/>
          </p:cNvSpPr>
          <p:nvPr>
            <p:ph type="title"/>
          </p:nvPr>
        </p:nvSpPr>
        <p:spPr>
          <a:xfrm>
            <a:off x="762001" y="1524001"/>
            <a:ext cx="3047999" cy="3810000"/>
          </a:xfrm>
        </p:spPr>
        <p:txBody>
          <a:bodyPr anchor="b">
            <a:normAutofit/>
          </a:bodyPr>
          <a:lstStyle/>
          <a:p>
            <a:r>
              <a:rPr lang="en-US" dirty="0"/>
              <a:t>Our App</a:t>
            </a:r>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E583190C-B7A2-AAAC-C6A5-DE2764FD2FB2}"/>
              </a:ext>
            </a:extLst>
          </p:cNvPr>
          <p:cNvGraphicFramePr>
            <a:graphicFrameLocks noGrp="1"/>
          </p:cNvGraphicFramePr>
          <p:nvPr>
            <p:ph idx="1"/>
            <p:extLst>
              <p:ext uri="{D42A27DB-BD31-4B8C-83A1-F6EECF244321}">
                <p14:modId xmlns:p14="http://schemas.microsoft.com/office/powerpoint/2010/main" val="1062821413"/>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639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6E83-92EA-45F1-8A77-76D95F63ECE3}"/>
              </a:ext>
            </a:extLst>
          </p:cNvPr>
          <p:cNvSpPr>
            <a:spLocks noGrp="1"/>
          </p:cNvSpPr>
          <p:nvPr>
            <p:ph type="title"/>
          </p:nvPr>
        </p:nvSpPr>
        <p:spPr/>
        <p:txBody>
          <a:bodyPr/>
          <a:lstStyle/>
          <a:p>
            <a:r>
              <a:rPr lang="en-US" dirty="0"/>
              <a:t>Functionality</a:t>
            </a:r>
          </a:p>
        </p:txBody>
      </p:sp>
      <p:graphicFrame>
        <p:nvGraphicFramePr>
          <p:cNvPr id="11" name="Content Placeholder 2">
            <a:extLst>
              <a:ext uri="{FF2B5EF4-FFF2-40B4-BE49-F238E27FC236}">
                <a16:creationId xmlns:a16="http://schemas.microsoft.com/office/drawing/2014/main" id="{F5B494A6-F131-5857-5084-DA502D465539}"/>
              </a:ext>
            </a:extLst>
          </p:cNvPr>
          <p:cNvGraphicFramePr>
            <a:graphicFrameLocks noGrp="1"/>
          </p:cNvGraphicFramePr>
          <p:nvPr>
            <p:ph idx="1"/>
          </p:nvPr>
        </p:nvGraphicFramePr>
        <p:xfrm>
          <a:off x="762000" y="3047999"/>
          <a:ext cx="10668000" cy="304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767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Camera lens close up">
            <a:extLst>
              <a:ext uri="{FF2B5EF4-FFF2-40B4-BE49-F238E27FC236}">
                <a16:creationId xmlns:a16="http://schemas.microsoft.com/office/drawing/2014/main" id="{471D6BC0-83EE-AECE-29D2-A427D3C7E222}"/>
              </a:ext>
            </a:extLst>
          </p:cNvPr>
          <p:cNvPicPr>
            <a:picLocks noChangeAspect="1"/>
          </p:cNvPicPr>
          <p:nvPr/>
        </p:nvPicPr>
        <p:blipFill rotWithShape="1">
          <a:blip r:embed="rId2"/>
          <a:srcRect t="15726" r="1" b="1"/>
          <a:stretch/>
        </p:blipFill>
        <p:spPr>
          <a:xfrm>
            <a:off x="20" y="10"/>
            <a:ext cx="12191435" cy="6857989"/>
          </a:xfrm>
          <a:prstGeom prst="rect">
            <a:avLst/>
          </a:prstGeom>
        </p:spPr>
      </p:pic>
      <p:sp>
        <p:nvSpPr>
          <p:cNvPr id="14" name="Rectangle 9">
            <a:extLst>
              <a:ext uri="{FF2B5EF4-FFF2-40B4-BE49-F238E27FC236}">
                <a16:creationId xmlns:a16="http://schemas.microsoft.com/office/drawing/2014/main" id="{117E1A5F-4E44-495B-9C48-A5314F5BA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19199"/>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2FD70-C63B-491B-AC13-B8955D6E7EDE}"/>
              </a:ext>
            </a:extLst>
          </p:cNvPr>
          <p:cNvSpPr>
            <a:spLocks noGrp="1"/>
          </p:cNvSpPr>
          <p:nvPr>
            <p:ph type="title"/>
          </p:nvPr>
        </p:nvSpPr>
        <p:spPr>
          <a:xfrm>
            <a:off x="762000" y="1523999"/>
            <a:ext cx="10668000" cy="1985963"/>
          </a:xfrm>
        </p:spPr>
        <p:txBody>
          <a:bodyPr vert="horz" lIns="91440" tIns="45720" rIns="91440" bIns="45720" rtlCol="0" anchor="b" anchorCtr="0">
            <a:normAutofit/>
          </a:bodyPr>
          <a:lstStyle/>
          <a:p>
            <a:pPr algn="ctr"/>
            <a:r>
              <a:rPr lang="en-US" sz="8000" dirty="0">
                <a:solidFill>
                  <a:srgbClr val="FFFFFF"/>
                </a:solidFill>
              </a:rPr>
              <a:t>Demo</a:t>
            </a:r>
          </a:p>
        </p:txBody>
      </p:sp>
    </p:spTree>
    <p:extLst>
      <p:ext uri="{BB962C8B-B14F-4D97-AF65-F5344CB8AC3E}">
        <p14:creationId xmlns:p14="http://schemas.microsoft.com/office/powerpoint/2010/main" val="274480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Handshake">
            <a:extLst>
              <a:ext uri="{FF2B5EF4-FFF2-40B4-BE49-F238E27FC236}">
                <a16:creationId xmlns:a16="http://schemas.microsoft.com/office/drawing/2014/main" id="{82561017-A62C-B0BE-F845-E92F98C05A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1717" y="782595"/>
            <a:ext cx="2727366" cy="2727366"/>
          </a:xfrm>
          <a:prstGeom prst="rect">
            <a:avLst/>
          </a:prstGeom>
        </p:spPr>
      </p:pic>
      <p:grpSp>
        <p:nvGrpSpPr>
          <p:cNvPr id="32" name="Group 3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33" name="Freeform: Shape 3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9AE9706-ED1A-4132-A11E-7B3613A294CB}"/>
              </a:ext>
            </a:extLst>
          </p:cNvPr>
          <p:cNvSpPr>
            <a:spLocks noGrp="1"/>
          </p:cNvSpPr>
          <p:nvPr>
            <p:ph type="title"/>
          </p:nvPr>
        </p:nvSpPr>
        <p:spPr>
          <a:xfrm>
            <a:off x="762000" y="782595"/>
            <a:ext cx="5334000" cy="2727367"/>
          </a:xfrm>
        </p:spPr>
        <p:txBody>
          <a:bodyPr vert="horz" lIns="91440" tIns="45720" rIns="91440" bIns="45720" rtlCol="0" anchor="b" anchorCtr="0">
            <a:normAutofit/>
          </a:bodyPr>
          <a:lstStyle/>
          <a:p>
            <a:r>
              <a:rPr lang="en-US" sz="8000"/>
              <a:t>Thank You</a:t>
            </a:r>
          </a:p>
        </p:txBody>
      </p:sp>
    </p:spTree>
    <p:extLst>
      <p:ext uri="{BB962C8B-B14F-4D97-AF65-F5344CB8AC3E}">
        <p14:creationId xmlns:p14="http://schemas.microsoft.com/office/powerpoint/2010/main" val="3218756982"/>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0</TotalTime>
  <Words>292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Nova Cond</vt:lpstr>
      <vt:lpstr>Impact</vt:lpstr>
      <vt:lpstr>TornVTI</vt:lpstr>
      <vt:lpstr>Stock Market Advisor</vt:lpstr>
      <vt:lpstr>Purpose of our project</vt:lpstr>
      <vt:lpstr>Our App</vt:lpstr>
      <vt:lpstr>Functionality</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Advisor</dc:title>
  <dc:creator>afnan</dc:creator>
  <cp:lastModifiedBy>afnan</cp:lastModifiedBy>
  <cp:revision>1</cp:revision>
  <dcterms:created xsi:type="dcterms:W3CDTF">2022-04-18T09:24:04Z</dcterms:created>
  <dcterms:modified xsi:type="dcterms:W3CDTF">2022-04-18T09:24:43Z</dcterms:modified>
</cp:coreProperties>
</file>